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2"/>
  </p:notesMasterIdLst>
  <p:sldIdLst>
    <p:sldId id="279" r:id="rId2"/>
    <p:sldId id="257" r:id="rId3"/>
    <p:sldId id="258" r:id="rId4"/>
    <p:sldId id="280" r:id="rId5"/>
    <p:sldId id="281" r:id="rId6"/>
    <p:sldId id="282" r:id="rId7"/>
    <p:sldId id="259" r:id="rId8"/>
    <p:sldId id="261" r:id="rId9"/>
    <p:sldId id="262" r:id="rId10"/>
    <p:sldId id="263" r:id="rId11"/>
    <p:sldId id="264" r:id="rId12"/>
    <p:sldId id="265"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266" r:id="rId3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973" autoAdjust="0"/>
    <p:restoredTop sz="94660"/>
  </p:normalViewPr>
  <p:slideViewPr>
    <p:cSldViewPr>
      <p:cViewPr>
        <p:scale>
          <a:sx n="81" d="100"/>
          <a:sy n="81" d="100"/>
        </p:scale>
        <p:origin x="-95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EFCC94-1828-4646-9835-8CC86EC32EED}" type="datetimeFigureOut">
              <a:rPr lang="en-US" smtClean="0"/>
              <a:t>6/15/2024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C8C041-9B8F-4B73-BD90-BD695C9231C7}" type="slidenum">
              <a:rPr lang="en-US" smtClean="0"/>
              <a:t>‹#›</a:t>
            </a:fld>
            <a:endParaRPr lang="en-US"/>
          </a:p>
        </p:txBody>
      </p:sp>
    </p:spTree>
    <p:extLst>
      <p:ext uri="{BB962C8B-B14F-4D97-AF65-F5344CB8AC3E}">
        <p14:creationId xmlns:p14="http://schemas.microsoft.com/office/powerpoint/2010/main" val="1032840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8C041-9B8F-4B73-BD90-BD695C9231C7}" type="slidenum">
              <a:rPr lang="en-US" smtClean="0"/>
              <a:t>7</a:t>
            </a:fld>
            <a:endParaRPr lang="en-US"/>
          </a:p>
        </p:txBody>
      </p:sp>
    </p:spTree>
    <p:extLst>
      <p:ext uri="{BB962C8B-B14F-4D97-AF65-F5344CB8AC3E}">
        <p14:creationId xmlns:p14="http://schemas.microsoft.com/office/powerpoint/2010/main" val="1971819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2" name="Footer Placeholder 1"/>
          <p:cNvSpPr>
            <a:spLocks noGrp="1"/>
          </p:cNvSpPr>
          <p:nvPr>
            <p:ph type="ftr" sz="quarter" idx="11"/>
          </p:nvPr>
        </p:nvSpPr>
        <p:spPr/>
        <p:txBody>
          <a:bodyPr/>
          <a:lstStyle/>
          <a:p>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D5AEE572-2B08-40E9-9F5C-6F9AD7A474A2}"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AEE572-2B08-40E9-9F5C-6F9AD7A474A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AEE572-2B08-40E9-9F5C-6F9AD7A474A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19" name="Footer Placeholder 18"/>
          <p:cNvSpPr>
            <a:spLocks noGrp="1"/>
          </p:cNvSpPr>
          <p:nvPr>
            <p:ph type="ftr" sz="quarter" idx="11"/>
          </p:nvPr>
        </p:nvSpPr>
        <p:spPr>
          <a:xfrm>
            <a:off x="3581400" y="76200"/>
            <a:ext cx="2895600" cy="288925"/>
          </a:xfrm>
        </p:spPr>
        <p:txBody>
          <a:bodyPr/>
          <a:lstStyle/>
          <a:p>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D5AEE572-2B08-40E9-9F5C-6F9AD7A474A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11" name="Footer Placeholder 10"/>
          <p:cNvSpPr>
            <a:spLocks noGrp="1"/>
          </p:cNvSpPr>
          <p:nvPr>
            <p:ph type="ftr" sz="quarter" idx="11"/>
          </p:nvPr>
        </p:nvSpPr>
        <p:spPr/>
        <p:txBody>
          <a:bodyPr/>
          <a:lstStyle/>
          <a:p>
            <a:endParaRPr lang="fa-IR"/>
          </a:p>
        </p:txBody>
      </p:sp>
      <p:sp>
        <p:nvSpPr>
          <p:cNvPr id="16" name="Slide Number Placeholder 15"/>
          <p:cNvSpPr>
            <a:spLocks noGrp="1"/>
          </p:cNvSpPr>
          <p:nvPr>
            <p:ph type="sldNum" sz="quarter" idx="12"/>
          </p:nvPr>
        </p:nvSpPr>
        <p:spPr/>
        <p:txBody>
          <a:bodyPr/>
          <a:lstStyle/>
          <a:p>
            <a:fld id="{D5AEE572-2B08-40E9-9F5C-6F9AD7A474A2}"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10" name="Footer Placeholder 9"/>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D5AEE572-2B08-40E9-9F5C-6F9AD7A474A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D5AEE572-2B08-40E9-9F5C-6F9AD7A474A2}"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21" name="Footer Placeholder 20"/>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AEE572-2B08-40E9-9F5C-6F9AD7A474A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24" name="Footer Placeholder 23"/>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5AEE572-2B08-40E9-9F5C-6F9AD7A474A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29" name="Footer Placeholder 28"/>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5AEE572-2B08-40E9-9F5C-6F9AD7A474A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2E68D5B-6DB6-45FE-B68A-113168254389}" type="datetimeFigureOut">
              <a:rPr lang="fa-IR" smtClean="0"/>
              <a:pPr/>
              <a:t>12/09/1445</a:t>
            </a:fld>
            <a:endParaRPr lang="fa-IR"/>
          </a:p>
        </p:txBody>
      </p:sp>
      <p:sp>
        <p:nvSpPr>
          <p:cNvPr id="5" name="Footer Placeholder 4"/>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D5AEE572-2B08-40E9-9F5C-6F9AD7A474A2}"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2E68D5B-6DB6-45FE-B68A-113168254389}" type="datetimeFigureOut">
              <a:rPr lang="fa-IR" smtClean="0"/>
              <a:pPr/>
              <a:t>12/09/1445</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5AEE572-2B08-40E9-9F5C-6F9AD7A474A2}"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descr="image001"/>
          <p:cNvSpPr>
            <a:spLocks noGrp="1" noEditPoints="1"/>
          </p:cNvSpPr>
          <p:nvPr>
            <p:ph type="body" idx="1"/>
          </p:nvPr>
        </p:nvSpPr>
        <p:spPr>
          <a:xfrm>
            <a:off x="285720" y="214290"/>
            <a:ext cx="8401080" cy="6357982"/>
          </a:xfrm>
          <a:custGeom>
            <a:avLst/>
            <a:gdLst/>
            <a:ahLst/>
            <a:cxnLst>
              <a:cxn ang="0">
                <a:pos x="3567" y="1233"/>
              </a:cxn>
              <a:cxn ang="0">
                <a:pos x="3779" y="278"/>
              </a:cxn>
              <a:cxn ang="0">
                <a:pos x="4172" y="394"/>
              </a:cxn>
              <a:cxn ang="0">
                <a:pos x="4914" y="2038"/>
              </a:cxn>
              <a:cxn ang="0">
                <a:pos x="6340" y="4089"/>
              </a:cxn>
              <a:cxn ang="0">
                <a:pos x="8304" y="4317"/>
              </a:cxn>
              <a:cxn ang="0">
                <a:pos x="5629" y="3882"/>
              </a:cxn>
              <a:cxn ang="0">
                <a:pos x="5898" y="4189"/>
              </a:cxn>
              <a:cxn ang="0">
                <a:pos x="8026" y="4359"/>
              </a:cxn>
              <a:cxn ang="0">
                <a:pos x="5479" y="4089"/>
              </a:cxn>
              <a:cxn ang="0">
                <a:pos x="4697" y="3848"/>
              </a:cxn>
              <a:cxn ang="0">
                <a:pos x="4468" y="4239"/>
              </a:cxn>
              <a:cxn ang="0">
                <a:pos x="4667" y="4056"/>
              </a:cxn>
              <a:cxn ang="0">
                <a:pos x="4958" y="4268"/>
              </a:cxn>
              <a:cxn ang="0">
                <a:pos x="5042" y="4712"/>
              </a:cxn>
              <a:cxn ang="0">
                <a:pos x="5567" y="4542"/>
              </a:cxn>
              <a:cxn ang="0">
                <a:pos x="5660" y="4475"/>
              </a:cxn>
              <a:cxn ang="0">
                <a:pos x="5002" y="4919"/>
              </a:cxn>
              <a:cxn ang="0">
                <a:pos x="4477" y="5106"/>
              </a:cxn>
              <a:cxn ang="0">
                <a:pos x="3377" y="4479"/>
              </a:cxn>
              <a:cxn ang="0">
                <a:pos x="3395" y="4297"/>
              </a:cxn>
              <a:cxn ang="0">
                <a:pos x="22" y="4305"/>
              </a:cxn>
              <a:cxn ang="0">
                <a:pos x="3249" y="2188"/>
              </a:cxn>
              <a:cxn ang="0">
                <a:pos x="2079" y="3284"/>
              </a:cxn>
              <a:cxn ang="0">
                <a:pos x="3139" y="3263"/>
              </a:cxn>
              <a:cxn ang="0">
                <a:pos x="2892" y="3491"/>
              </a:cxn>
              <a:cxn ang="0">
                <a:pos x="3766" y="1719"/>
              </a:cxn>
              <a:cxn ang="0">
                <a:pos x="4238" y="3794"/>
              </a:cxn>
              <a:cxn ang="0">
                <a:pos x="3713" y="4417"/>
              </a:cxn>
              <a:cxn ang="0">
                <a:pos x="4627" y="3736"/>
              </a:cxn>
              <a:cxn ang="0">
                <a:pos x="4892" y="4612"/>
              </a:cxn>
              <a:cxn ang="0">
                <a:pos x="4388" y="4359"/>
              </a:cxn>
              <a:cxn ang="0">
                <a:pos x="3872" y="4633"/>
              </a:cxn>
              <a:cxn ang="0">
                <a:pos x="3567" y="4608"/>
              </a:cxn>
              <a:cxn ang="0">
                <a:pos x="4777" y="4820"/>
              </a:cxn>
              <a:cxn ang="0">
                <a:pos x="4040" y="4562"/>
              </a:cxn>
              <a:cxn ang="0">
                <a:pos x="3598" y="2615"/>
              </a:cxn>
              <a:cxn ang="0">
                <a:pos x="1130" y="3296"/>
              </a:cxn>
              <a:cxn ang="0">
                <a:pos x="2530" y="2391"/>
              </a:cxn>
              <a:cxn ang="0">
                <a:pos x="3823" y="2898"/>
              </a:cxn>
              <a:cxn ang="0">
                <a:pos x="2331" y="3026"/>
              </a:cxn>
              <a:cxn ang="0">
                <a:pos x="3342" y="3018"/>
              </a:cxn>
              <a:cxn ang="0">
                <a:pos x="3748" y="2864"/>
              </a:cxn>
              <a:cxn ang="0">
                <a:pos x="2777" y="2869"/>
              </a:cxn>
              <a:cxn ang="0">
                <a:pos x="4826" y="3549"/>
              </a:cxn>
              <a:cxn ang="0">
                <a:pos x="3726" y="3060"/>
              </a:cxn>
              <a:cxn ang="0">
                <a:pos x="4079" y="1744"/>
              </a:cxn>
              <a:cxn ang="0">
                <a:pos x="4154" y="1445"/>
              </a:cxn>
              <a:cxn ang="0">
                <a:pos x="5377" y="2707"/>
              </a:cxn>
              <a:cxn ang="0">
                <a:pos x="5452" y="3462"/>
              </a:cxn>
              <a:cxn ang="0">
                <a:pos x="5033" y="3450"/>
              </a:cxn>
              <a:cxn ang="0">
                <a:pos x="4026" y="2209"/>
              </a:cxn>
              <a:cxn ang="0">
                <a:pos x="3956" y="3251"/>
              </a:cxn>
              <a:cxn ang="0">
                <a:pos x="3832" y="3197"/>
              </a:cxn>
              <a:cxn ang="0">
                <a:pos x="3086" y="3819"/>
              </a:cxn>
              <a:cxn ang="0">
                <a:pos x="3183" y="4243"/>
              </a:cxn>
              <a:cxn ang="0">
                <a:pos x="3576" y="3794"/>
              </a:cxn>
              <a:cxn ang="0">
                <a:pos x="4084" y="3454"/>
              </a:cxn>
              <a:cxn ang="0">
                <a:pos x="4618" y="3450"/>
              </a:cxn>
              <a:cxn ang="0">
                <a:pos x="4225" y="2819"/>
              </a:cxn>
              <a:cxn ang="0">
                <a:pos x="4433" y="2810"/>
              </a:cxn>
              <a:cxn ang="0">
                <a:pos x="3801" y="2673"/>
              </a:cxn>
              <a:cxn ang="0">
                <a:pos x="3598" y="1852"/>
              </a:cxn>
            </a:cxnLst>
            <a:rect l="0" t="0" r="r" b="b"/>
            <a:pathLst>
              <a:path w="8640" h="5430">
                <a:moveTo>
                  <a:pt x="3475" y="2225"/>
                </a:moveTo>
                <a:lnTo>
                  <a:pt x="3457" y="2213"/>
                </a:lnTo>
                <a:lnTo>
                  <a:pt x="3439" y="2200"/>
                </a:lnTo>
                <a:lnTo>
                  <a:pt x="3426" y="2188"/>
                </a:lnTo>
                <a:lnTo>
                  <a:pt x="3408" y="2175"/>
                </a:lnTo>
                <a:lnTo>
                  <a:pt x="3395" y="2167"/>
                </a:lnTo>
                <a:lnTo>
                  <a:pt x="3382" y="2155"/>
                </a:lnTo>
                <a:lnTo>
                  <a:pt x="3369" y="2142"/>
                </a:lnTo>
                <a:lnTo>
                  <a:pt x="3355" y="2130"/>
                </a:lnTo>
                <a:lnTo>
                  <a:pt x="3347" y="2117"/>
                </a:lnTo>
                <a:lnTo>
                  <a:pt x="3338" y="2101"/>
                </a:lnTo>
                <a:lnTo>
                  <a:pt x="3329" y="2088"/>
                </a:lnTo>
                <a:lnTo>
                  <a:pt x="3320" y="2076"/>
                </a:lnTo>
                <a:lnTo>
                  <a:pt x="3316" y="2063"/>
                </a:lnTo>
                <a:lnTo>
                  <a:pt x="3316" y="2047"/>
                </a:lnTo>
                <a:lnTo>
                  <a:pt x="3311" y="2034"/>
                </a:lnTo>
                <a:lnTo>
                  <a:pt x="3316" y="2018"/>
                </a:lnTo>
                <a:lnTo>
                  <a:pt x="3316" y="1980"/>
                </a:lnTo>
                <a:lnTo>
                  <a:pt x="3320" y="1943"/>
                </a:lnTo>
                <a:lnTo>
                  <a:pt x="3329" y="1910"/>
                </a:lnTo>
                <a:lnTo>
                  <a:pt x="3333" y="1876"/>
                </a:lnTo>
                <a:lnTo>
                  <a:pt x="3342" y="1847"/>
                </a:lnTo>
                <a:lnTo>
                  <a:pt x="3355" y="1822"/>
                </a:lnTo>
                <a:lnTo>
                  <a:pt x="3364" y="1793"/>
                </a:lnTo>
                <a:lnTo>
                  <a:pt x="3377" y="1768"/>
                </a:lnTo>
                <a:lnTo>
                  <a:pt x="3391" y="1744"/>
                </a:lnTo>
                <a:lnTo>
                  <a:pt x="3408" y="1715"/>
                </a:lnTo>
                <a:lnTo>
                  <a:pt x="3426" y="1690"/>
                </a:lnTo>
                <a:lnTo>
                  <a:pt x="3444" y="1661"/>
                </a:lnTo>
                <a:lnTo>
                  <a:pt x="3466" y="1631"/>
                </a:lnTo>
                <a:lnTo>
                  <a:pt x="3488" y="1598"/>
                </a:lnTo>
                <a:lnTo>
                  <a:pt x="3514" y="1561"/>
                </a:lnTo>
                <a:lnTo>
                  <a:pt x="3541" y="1524"/>
                </a:lnTo>
                <a:lnTo>
                  <a:pt x="3532" y="1482"/>
                </a:lnTo>
                <a:lnTo>
                  <a:pt x="3523" y="1441"/>
                </a:lnTo>
                <a:lnTo>
                  <a:pt x="3514" y="1395"/>
                </a:lnTo>
                <a:lnTo>
                  <a:pt x="3505" y="1353"/>
                </a:lnTo>
                <a:lnTo>
                  <a:pt x="3497" y="1312"/>
                </a:lnTo>
                <a:lnTo>
                  <a:pt x="3488" y="1266"/>
                </a:lnTo>
                <a:lnTo>
                  <a:pt x="3479" y="1225"/>
                </a:lnTo>
                <a:lnTo>
                  <a:pt x="3466" y="1179"/>
                </a:lnTo>
                <a:lnTo>
                  <a:pt x="3457" y="1137"/>
                </a:lnTo>
                <a:lnTo>
                  <a:pt x="3444" y="1092"/>
                </a:lnTo>
                <a:lnTo>
                  <a:pt x="3435" y="1042"/>
                </a:lnTo>
                <a:lnTo>
                  <a:pt x="3422" y="996"/>
                </a:lnTo>
                <a:lnTo>
                  <a:pt x="3413" y="947"/>
                </a:lnTo>
                <a:lnTo>
                  <a:pt x="3399" y="897"/>
                </a:lnTo>
                <a:lnTo>
                  <a:pt x="3386" y="847"/>
                </a:lnTo>
                <a:lnTo>
                  <a:pt x="3373" y="797"/>
                </a:lnTo>
                <a:lnTo>
                  <a:pt x="3408" y="681"/>
                </a:lnTo>
                <a:lnTo>
                  <a:pt x="3488" y="801"/>
                </a:lnTo>
                <a:lnTo>
                  <a:pt x="3501" y="872"/>
                </a:lnTo>
                <a:lnTo>
                  <a:pt x="3514" y="934"/>
                </a:lnTo>
                <a:lnTo>
                  <a:pt x="3523" y="996"/>
                </a:lnTo>
                <a:lnTo>
                  <a:pt x="3536" y="1059"/>
                </a:lnTo>
                <a:lnTo>
                  <a:pt x="3545" y="1121"/>
                </a:lnTo>
                <a:lnTo>
                  <a:pt x="3558" y="1179"/>
                </a:lnTo>
                <a:lnTo>
                  <a:pt x="3567" y="1233"/>
                </a:lnTo>
                <a:lnTo>
                  <a:pt x="3581" y="1291"/>
                </a:lnTo>
                <a:lnTo>
                  <a:pt x="3589" y="1345"/>
                </a:lnTo>
                <a:lnTo>
                  <a:pt x="3598" y="1399"/>
                </a:lnTo>
                <a:lnTo>
                  <a:pt x="3607" y="1453"/>
                </a:lnTo>
                <a:lnTo>
                  <a:pt x="3620" y="1507"/>
                </a:lnTo>
                <a:lnTo>
                  <a:pt x="3629" y="1557"/>
                </a:lnTo>
                <a:lnTo>
                  <a:pt x="3638" y="1611"/>
                </a:lnTo>
                <a:lnTo>
                  <a:pt x="3647" y="1665"/>
                </a:lnTo>
                <a:lnTo>
                  <a:pt x="3656" y="1715"/>
                </a:lnTo>
                <a:lnTo>
                  <a:pt x="3664" y="1685"/>
                </a:lnTo>
                <a:lnTo>
                  <a:pt x="3669" y="1661"/>
                </a:lnTo>
                <a:lnTo>
                  <a:pt x="3678" y="1636"/>
                </a:lnTo>
                <a:lnTo>
                  <a:pt x="3686" y="1611"/>
                </a:lnTo>
                <a:lnTo>
                  <a:pt x="3700" y="1586"/>
                </a:lnTo>
                <a:lnTo>
                  <a:pt x="3709" y="1561"/>
                </a:lnTo>
                <a:lnTo>
                  <a:pt x="3722" y="1536"/>
                </a:lnTo>
                <a:lnTo>
                  <a:pt x="3735" y="1515"/>
                </a:lnTo>
                <a:lnTo>
                  <a:pt x="3753" y="1490"/>
                </a:lnTo>
                <a:lnTo>
                  <a:pt x="3770" y="1465"/>
                </a:lnTo>
                <a:lnTo>
                  <a:pt x="3788" y="1436"/>
                </a:lnTo>
                <a:lnTo>
                  <a:pt x="3806" y="1411"/>
                </a:lnTo>
                <a:lnTo>
                  <a:pt x="3828" y="1378"/>
                </a:lnTo>
                <a:lnTo>
                  <a:pt x="3850" y="1349"/>
                </a:lnTo>
                <a:lnTo>
                  <a:pt x="3872" y="1312"/>
                </a:lnTo>
                <a:lnTo>
                  <a:pt x="3898" y="1279"/>
                </a:lnTo>
                <a:lnTo>
                  <a:pt x="3890" y="1212"/>
                </a:lnTo>
                <a:lnTo>
                  <a:pt x="3876" y="1150"/>
                </a:lnTo>
                <a:lnTo>
                  <a:pt x="3867" y="1088"/>
                </a:lnTo>
                <a:lnTo>
                  <a:pt x="3859" y="1025"/>
                </a:lnTo>
                <a:lnTo>
                  <a:pt x="3850" y="967"/>
                </a:lnTo>
                <a:lnTo>
                  <a:pt x="3841" y="909"/>
                </a:lnTo>
                <a:lnTo>
                  <a:pt x="3828" y="851"/>
                </a:lnTo>
                <a:lnTo>
                  <a:pt x="3819" y="797"/>
                </a:lnTo>
                <a:lnTo>
                  <a:pt x="3810" y="743"/>
                </a:lnTo>
                <a:lnTo>
                  <a:pt x="3801" y="689"/>
                </a:lnTo>
                <a:lnTo>
                  <a:pt x="3792" y="639"/>
                </a:lnTo>
                <a:lnTo>
                  <a:pt x="3784" y="589"/>
                </a:lnTo>
                <a:lnTo>
                  <a:pt x="3775" y="544"/>
                </a:lnTo>
                <a:lnTo>
                  <a:pt x="3766" y="502"/>
                </a:lnTo>
                <a:lnTo>
                  <a:pt x="3757" y="457"/>
                </a:lnTo>
                <a:lnTo>
                  <a:pt x="3753" y="419"/>
                </a:lnTo>
                <a:lnTo>
                  <a:pt x="3753" y="415"/>
                </a:lnTo>
                <a:lnTo>
                  <a:pt x="3753" y="415"/>
                </a:lnTo>
                <a:lnTo>
                  <a:pt x="3753" y="407"/>
                </a:lnTo>
                <a:lnTo>
                  <a:pt x="3753" y="403"/>
                </a:lnTo>
                <a:lnTo>
                  <a:pt x="3753" y="394"/>
                </a:lnTo>
                <a:lnTo>
                  <a:pt x="3753" y="382"/>
                </a:lnTo>
                <a:lnTo>
                  <a:pt x="3753" y="374"/>
                </a:lnTo>
                <a:lnTo>
                  <a:pt x="3753" y="361"/>
                </a:lnTo>
                <a:lnTo>
                  <a:pt x="3757" y="349"/>
                </a:lnTo>
                <a:lnTo>
                  <a:pt x="3757" y="336"/>
                </a:lnTo>
                <a:lnTo>
                  <a:pt x="3757" y="328"/>
                </a:lnTo>
                <a:lnTo>
                  <a:pt x="3762" y="316"/>
                </a:lnTo>
                <a:lnTo>
                  <a:pt x="3762" y="303"/>
                </a:lnTo>
                <a:lnTo>
                  <a:pt x="3766" y="291"/>
                </a:lnTo>
                <a:lnTo>
                  <a:pt x="3770" y="282"/>
                </a:lnTo>
                <a:lnTo>
                  <a:pt x="3775" y="274"/>
                </a:lnTo>
                <a:lnTo>
                  <a:pt x="3779" y="278"/>
                </a:lnTo>
                <a:lnTo>
                  <a:pt x="3779" y="278"/>
                </a:lnTo>
                <a:lnTo>
                  <a:pt x="3784" y="282"/>
                </a:lnTo>
                <a:lnTo>
                  <a:pt x="3788" y="282"/>
                </a:lnTo>
                <a:lnTo>
                  <a:pt x="3788" y="282"/>
                </a:lnTo>
                <a:lnTo>
                  <a:pt x="3792" y="286"/>
                </a:lnTo>
                <a:lnTo>
                  <a:pt x="3797" y="286"/>
                </a:lnTo>
                <a:lnTo>
                  <a:pt x="3797" y="291"/>
                </a:lnTo>
                <a:lnTo>
                  <a:pt x="3797" y="291"/>
                </a:lnTo>
                <a:lnTo>
                  <a:pt x="3801" y="291"/>
                </a:lnTo>
                <a:lnTo>
                  <a:pt x="3801" y="295"/>
                </a:lnTo>
                <a:lnTo>
                  <a:pt x="3806" y="295"/>
                </a:lnTo>
                <a:lnTo>
                  <a:pt x="3806" y="299"/>
                </a:lnTo>
                <a:lnTo>
                  <a:pt x="3806" y="303"/>
                </a:lnTo>
                <a:lnTo>
                  <a:pt x="3810" y="303"/>
                </a:lnTo>
                <a:lnTo>
                  <a:pt x="3810" y="307"/>
                </a:lnTo>
                <a:lnTo>
                  <a:pt x="3819" y="345"/>
                </a:lnTo>
                <a:lnTo>
                  <a:pt x="3832" y="386"/>
                </a:lnTo>
                <a:lnTo>
                  <a:pt x="3845" y="440"/>
                </a:lnTo>
                <a:lnTo>
                  <a:pt x="3859" y="498"/>
                </a:lnTo>
                <a:lnTo>
                  <a:pt x="3872" y="565"/>
                </a:lnTo>
                <a:lnTo>
                  <a:pt x="3885" y="635"/>
                </a:lnTo>
                <a:lnTo>
                  <a:pt x="3903" y="714"/>
                </a:lnTo>
                <a:lnTo>
                  <a:pt x="3916" y="797"/>
                </a:lnTo>
                <a:lnTo>
                  <a:pt x="3934" y="884"/>
                </a:lnTo>
                <a:lnTo>
                  <a:pt x="3951" y="976"/>
                </a:lnTo>
                <a:lnTo>
                  <a:pt x="3965" y="1067"/>
                </a:lnTo>
                <a:lnTo>
                  <a:pt x="3982" y="1162"/>
                </a:lnTo>
                <a:lnTo>
                  <a:pt x="4000" y="1262"/>
                </a:lnTo>
                <a:lnTo>
                  <a:pt x="4018" y="1358"/>
                </a:lnTo>
                <a:lnTo>
                  <a:pt x="4035" y="1457"/>
                </a:lnTo>
                <a:lnTo>
                  <a:pt x="4053" y="1557"/>
                </a:lnTo>
                <a:lnTo>
                  <a:pt x="4053" y="1524"/>
                </a:lnTo>
                <a:lnTo>
                  <a:pt x="4057" y="1490"/>
                </a:lnTo>
                <a:lnTo>
                  <a:pt x="4066" y="1461"/>
                </a:lnTo>
                <a:lnTo>
                  <a:pt x="4075" y="1432"/>
                </a:lnTo>
                <a:lnTo>
                  <a:pt x="4084" y="1403"/>
                </a:lnTo>
                <a:lnTo>
                  <a:pt x="4093" y="1378"/>
                </a:lnTo>
                <a:lnTo>
                  <a:pt x="4106" y="1353"/>
                </a:lnTo>
                <a:lnTo>
                  <a:pt x="4119" y="1328"/>
                </a:lnTo>
                <a:lnTo>
                  <a:pt x="4137" y="1299"/>
                </a:lnTo>
                <a:lnTo>
                  <a:pt x="4150" y="1274"/>
                </a:lnTo>
                <a:lnTo>
                  <a:pt x="4172" y="1245"/>
                </a:lnTo>
                <a:lnTo>
                  <a:pt x="4190" y="1216"/>
                </a:lnTo>
                <a:lnTo>
                  <a:pt x="4212" y="1183"/>
                </a:lnTo>
                <a:lnTo>
                  <a:pt x="4238" y="1150"/>
                </a:lnTo>
                <a:lnTo>
                  <a:pt x="4265" y="1113"/>
                </a:lnTo>
                <a:lnTo>
                  <a:pt x="4291" y="1071"/>
                </a:lnTo>
                <a:lnTo>
                  <a:pt x="4282" y="1005"/>
                </a:lnTo>
                <a:lnTo>
                  <a:pt x="4269" y="938"/>
                </a:lnTo>
                <a:lnTo>
                  <a:pt x="4260" y="872"/>
                </a:lnTo>
                <a:lnTo>
                  <a:pt x="4247" y="810"/>
                </a:lnTo>
                <a:lnTo>
                  <a:pt x="4234" y="747"/>
                </a:lnTo>
                <a:lnTo>
                  <a:pt x="4225" y="685"/>
                </a:lnTo>
                <a:lnTo>
                  <a:pt x="4212" y="627"/>
                </a:lnTo>
                <a:lnTo>
                  <a:pt x="4203" y="565"/>
                </a:lnTo>
                <a:lnTo>
                  <a:pt x="4190" y="506"/>
                </a:lnTo>
                <a:lnTo>
                  <a:pt x="4181" y="453"/>
                </a:lnTo>
                <a:lnTo>
                  <a:pt x="4172" y="394"/>
                </a:lnTo>
                <a:lnTo>
                  <a:pt x="4159" y="345"/>
                </a:lnTo>
                <a:lnTo>
                  <a:pt x="4150" y="291"/>
                </a:lnTo>
                <a:lnTo>
                  <a:pt x="4141" y="241"/>
                </a:lnTo>
                <a:lnTo>
                  <a:pt x="4132" y="191"/>
                </a:lnTo>
                <a:lnTo>
                  <a:pt x="4124" y="145"/>
                </a:lnTo>
                <a:lnTo>
                  <a:pt x="4124" y="141"/>
                </a:lnTo>
                <a:lnTo>
                  <a:pt x="4124" y="141"/>
                </a:lnTo>
                <a:lnTo>
                  <a:pt x="4124" y="133"/>
                </a:lnTo>
                <a:lnTo>
                  <a:pt x="4124" y="129"/>
                </a:lnTo>
                <a:lnTo>
                  <a:pt x="4124" y="120"/>
                </a:lnTo>
                <a:lnTo>
                  <a:pt x="4124" y="108"/>
                </a:lnTo>
                <a:lnTo>
                  <a:pt x="4128" y="100"/>
                </a:lnTo>
                <a:lnTo>
                  <a:pt x="4128" y="87"/>
                </a:lnTo>
                <a:lnTo>
                  <a:pt x="4128" y="75"/>
                </a:lnTo>
                <a:lnTo>
                  <a:pt x="4128" y="62"/>
                </a:lnTo>
                <a:lnTo>
                  <a:pt x="4132" y="50"/>
                </a:lnTo>
                <a:lnTo>
                  <a:pt x="4132" y="42"/>
                </a:lnTo>
                <a:lnTo>
                  <a:pt x="4137" y="29"/>
                </a:lnTo>
                <a:lnTo>
                  <a:pt x="4137" y="17"/>
                </a:lnTo>
                <a:lnTo>
                  <a:pt x="4141" y="8"/>
                </a:lnTo>
                <a:lnTo>
                  <a:pt x="4146" y="0"/>
                </a:lnTo>
                <a:lnTo>
                  <a:pt x="4150" y="4"/>
                </a:lnTo>
                <a:lnTo>
                  <a:pt x="4154" y="4"/>
                </a:lnTo>
                <a:lnTo>
                  <a:pt x="4159" y="4"/>
                </a:lnTo>
                <a:lnTo>
                  <a:pt x="4159" y="8"/>
                </a:lnTo>
                <a:lnTo>
                  <a:pt x="4163" y="8"/>
                </a:lnTo>
                <a:lnTo>
                  <a:pt x="4163" y="12"/>
                </a:lnTo>
                <a:lnTo>
                  <a:pt x="4168" y="12"/>
                </a:lnTo>
                <a:lnTo>
                  <a:pt x="4168" y="12"/>
                </a:lnTo>
                <a:lnTo>
                  <a:pt x="4172" y="17"/>
                </a:lnTo>
                <a:lnTo>
                  <a:pt x="4172" y="17"/>
                </a:lnTo>
                <a:lnTo>
                  <a:pt x="4177" y="21"/>
                </a:lnTo>
                <a:lnTo>
                  <a:pt x="4177" y="21"/>
                </a:lnTo>
                <a:lnTo>
                  <a:pt x="4177" y="25"/>
                </a:lnTo>
                <a:lnTo>
                  <a:pt x="4181" y="29"/>
                </a:lnTo>
                <a:lnTo>
                  <a:pt x="4181" y="29"/>
                </a:lnTo>
                <a:lnTo>
                  <a:pt x="4185" y="33"/>
                </a:lnTo>
                <a:lnTo>
                  <a:pt x="4199" y="83"/>
                </a:lnTo>
                <a:lnTo>
                  <a:pt x="4212" y="149"/>
                </a:lnTo>
                <a:lnTo>
                  <a:pt x="4229" y="224"/>
                </a:lnTo>
                <a:lnTo>
                  <a:pt x="4252" y="316"/>
                </a:lnTo>
                <a:lnTo>
                  <a:pt x="4269" y="415"/>
                </a:lnTo>
                <a:lnTo>
                  <a:pt x="4291" y="523"/>
                </a:lnTo>
                <a:lnTo>
                  <a:pt x="4313" y="639"/>
                </a:lnTo>
                <a:lnTo>
                  <a:pt x="4335" y="760"/>
                </a:lnTo>
                <a:lnTo>
                  <a:pt x="4358" y="888"/>
                </a:lnTo>
                <a:lnTo>
                  <a:pt x="4380" y="1017"/>
                </a:lnTo>
                <a:lnTo>
                  <a:pt x="4402" y="1150"/>
                </a:lnTo>
                <a:lnTo>
                  <a:pt x="4419" y="1279"/>
                </a:lnTo>
                <a:lnTo>
                  <a:pt x="4441" y="1407"/>
                </a:lnTo>
                <a:lnTo>
                  <a:pt x="4459" y="1532"/>
                </a:lnTo>
                <a:lnTo>
                  <a:pt x="4481" y="1656"/>
                </a:lnTo>
                <a:lnTo>
                  <a:pt x="4499" y="1773"/>
                </a:lnTo>
                <a:lnTo>
                  <a:pt x="4574" y="1818"/>
                </a:lnTo>
                <a:lnTo>
                  <a:pt x="4653" y="1868"/>
                </a:lnTo>
                <a:lnTo>
                  <a:pt x="4737" y="1922"/>
                </a:lnTo>
                <a:lnTo>
                  <a:pt x="4826" y="1980"/>
                </a:lnTo>
                <a:lnTo>
                  <a:pt x="4914" y="2038"/>
                </a:lnTo>
                <a:lnTo>
                  <a:pt x="5007" y="2096"/>
                </a:lnTo>
                <a:lnTo>
                  <a:pt x="5095" y="2159"/>
                </a:lnTo>
                <a:lnTo>
                  <a:pt x="5179" y="2225"/>
                </a:lnTo>
                <a:lnTo>
                  <a:pt x="5263" y="2292"/>
                </a:lnTo>
                <a:lnTo>
                  <a:pt x="5342" y="2362"/>
                </a:lnTo>
                <a:lnTo>
                  <a:pt x="5422" y="2433"/>
                </a:lnTo>
                <a:lnTo>
                  <a:pt x="5488" y="2507"/>
                </a:lnTo>
                <a:lnTo>
                  <a:pt x="5550" y="2582"/>
                </a:lnTo>
                <a:lnTo>
                  <a:pt x="5607" y="2657"/>
                </a:lnTo>
                <a:lnTo>
                  <a:pt x="5651" y="2736"/>
                </a:lnTo>
                <a:lnTo>
                  <a:pt x="5686" y="2815"/>
                </a:lnTo>
                <a:lnTo>
                  <a:pt x="5704" y="2860"/>
                </a:lnTo>
                <a:lnTo>
                  <a:pt x="5713" y="2910"/>
                </a:lnTo>
                <a:lnTo>
                  <a:pt x="5722" y="2960"/>
                </a:lnTo>
                <a:lnTo>
                  <a:pt x="5726" y="3010"/>
                </a:lnTo>
                <a:lnTo>
                  <a:pt x="5731" y="3060"/>
                </a:lnTo>
                <a:lnTo>
                  <a:pt x="5726" y="3109"/>
                </a:lnTo>
                <a:lnTo>
                  <a:pt x="5722" y="3159"/>
                </a:lnTo>
                <a:lnTo>
                  <a:pt x="5713" y="3209"/>
                </a:lnTo>
                <a:lnTo>
                  <a:pt x="5704" y="3259"/>
                </a:lnTo>
                <a:lnTo>
                  <a:pt x="5691" y="3304"/>
                </a:lnTo>
                <a:lnTo>
                  <a:pt x="5678" y="3354"/>
                </a:lnTo>
                <a:lnTo>
                  <a:pt x="5656" y="3400"/>
                </a:lnTo>
                <a:lnTo>
                  <a:pt x="5638" y="3446"/>
                </a:lnTo>
                <a:lnTo>
                  <a:pt x="5616" y="3491"/>
                </a:lnTo>
                <a:lnTo>
                  <a:pt x="5589" y="3533"/>
                </a:lnTo>
                <a:lnTo>
                  <a:pt x="5563" y="3574"/>
                </a:lnTo>
                <a:lnTo>
                  <a:pt x="5589" y="3599"/>
                </a:lnTo>
                <a:lnTo>
                  <a:pt x="5611" y="3620"/>
                </a:lnTo>
                <a:lnTo>
                  <a:pt x="5638" y="3645"/>
                </a:lnTo>
                <a:lnTo>
                  <a:pt x="5660" y="3666"/>
                </a:lnTo>
                <a:lnTo>
                  <a:pt x="5686" y="3691"/>
                </a:lnTo>
                <a:lnTo>
                  <a:pt x="5713" y="3711"/>
                </a:lnTo>
                <a:lnTo>
                  <a:pt x="5735" y="3732"/>
                </a:lnTo>
                <a:lnTo>
                  <a:pt x="5761" y="3757"/>
                </a:lnTo>
                <a:lnTo>
                  <a:pt x="5784" y="3778"/>
                </a:lnTo>
                <a:lnTo>
                  <a:pt x="5810" y="3799"/>
                </a:lnTo>
                <a:lnTo>
                  <a:pt x="5837" y="3819"/>
                </a:lnTo>
                <a:lnTo>
                  <a:pt x="5859" y="3840"/>
                </a:lnTo>
                <a:lnTo>
                  <a:pt x="5885" y="3861"/>
                </a:lnTo>
                <a:lnTo>
                  <a:pt x="5907" y="3882"/>
                </a:lnTo>
                <a:lnTo>
                  <a:pt x="5934" y="3898"/>
                </a:lnTo>
                <a:lnTo>
                  <a:pt x="5956" y="3919"/>
                </a:lnTo>
                <a:lnTo>
                  <a:pt x="5982" y="3940"/>
                </a:lnTo>
                <a:lnTo>
                  <a:pt x="6004" y="3956"/>
                </a:lnTo>
                <a:lnTo>
                  <a:pt x="6031" y="3973"/>
                </a:lnTo>
                <a:lnTo>
                  <a:pt x="6053" y="3989"/>
                </a:lnTo>
                <a:lnTo>
                  <a:pt x="6075" y="4002"/>
                </a:lnTo>
                <a:lnTo>
                  <a:pt x="6093" y="4019"/>
                </a:lnTo>
                <a:lnTo>
                  <a:pt x="6115" y="4031"/>
                </a:lnTo>
                <a:lnTo>
                  <a:pt x="6141" y="4039"/>
                </a:lnTo>
                <a:lnTo>
                  <a:pt x="6163" y="4052"/>
                </a:lnTo>
                <a:lnTo>
                  <a:pt x="6185" y="4060"/>
                </a:lnTo>
                <a:lnTo>
                  <a:pt x="6212" y="4068"/>
                </a:lnTo>
                <a:lnTo>
                  <a:pt x="6243" y="4077"/>
                </a:lnTo>
                <a:lnTo>
                  <a:pt x="6274" y="4081"/>
                </a:lnTo>
                <a:lnTo>
                  <a:pt x="6305" y="4085"/>
                </a:lnTo>
                <a:lnTo>
                  <a:pt x="6340" y="4089"/>
                </a:lnTo>
                <a:lnTo>
                  <a:pt x="6380" y="4089"/>
                </a:lnTo>
                <a:lnTo>
                  <a:pt x="6521" y="4097"/>
                </a:lnTo>
                <a:lnTo>
                  <a:pt x="6658" y="4102"/>
                </a:lnTo>
                <a:lnTo>
                  <a:pt x="6786" y="4106"/>
                </a:lnTo>
                <a:lnTo>
                  <a:pt x="6914" y="4110"/>
                </a:lnTo>
                <a:lnTo>
                  <a:pt x="7033" y="4110"/>
                </a:lnTo>
                <a:lnTo>
                  <a:pt x="7152" y="4118"/>
                </a:lnTo>
                <a:lnTo>
                  <a:pt x="7267" y="4122"/>
                </a:lnTo>
                <a:lnTo>
                  <a:pt x="7377" y="4126"/>
                </a:lnTo>
                <a:lnTo>
                  <a:pt x="7488" y="4135"/>
                </a:lnTo>
                <a:lnTo>
                  <a:pt x="7598" y="4143"/>
                </a:lnTo>
                <a:lnTo>
                  <a:pt x="7708" y="4156"/>
                </a:lnTo>
                <a:lnTo>
                  <a:pt x="7819" y="4168"/>
                </a:lnTo>
                <a:lnTo>
                  <a:pt x="7934" y="4180"/>
                </a:lnTo>
                <a:lnTo>
                  <a:pt x="8048" y="4197"/>
                </a:lnTo>
                <a:lnTo>
                  <a:pt x="8163" y="4218"/>
                </a:lnTo>
                <a:lnTo>
                  <a:pt x="8287" y="4243"/>
                </a:lnTo>
                <a:lnTo>
                  <a:pt x="8304" y="4247"/>
                </a:lnTo>
                <a:lnTo>
                  <a:pt x="8322" y="4247"/>
                </a:lnTo>
                <a:lnTo>
                  <a:pt x="8344" y="4251"/>
                </a:lnTo>
                <a:lnTo>
                  <a:pt x="8362" y="4251"/>
                </a:lnTo>
                <a:lnTo>
                  <a:pt x="8384" y="4255"/>
                </a:lnTo>
                <a:lnTo>
                  <a:pt x="8406" y="4255"/>
                </a:lnTo>
                <a:lnTo>
                  <a:pt x="8428" y="4259"/>
                </a:lnTo>
                <a:lnTo>
                  <a:pt x="8450" y="4259"/>
                </a:lnTo>
                <a:lnTo>
                  <a:pt x="8468" y="4259"/>
                </a:lnTo>
                <a:lnTo>
                  <a:pt x="8490" y="4259"/>
                </a:lnTo>
                <a:lnTo>
                  <a:pt x="8512" y="4259"/>
                </a:lnTo>
                <a:lnTo>
                  <a:pt x="8534" y="4263"/>
                </a:lnTo>
                <a:lnTo>
                  <a:pt x="8556" y="4263"/>
                </a:lnTo>
                <a:lnTo>
                  <a:pt x="8574" y="4263"/>
                </a:lnTo>
                <a:lnTo>
                  <a:pt x="8596" y="4268"/>
                </a:lnTo>
                <a:lnTo>
                  <a:pt x="8614" y="4272"/>
                </a:lnTo>
                <a:lnTo>
                  <a:pt x="8622" y="4272"/>
                </a:lnTo>
                <a:lnTo>
                  <a:pt x="8631" y="4276"/>
                </a:lnTo>
                <a:lnTo>
                  <a:pt x="8636" y="4280"/>
                </a:lnTo>
                <a:lnTo>
                  <a:pt x="8636" y="4284"/>
                </a:lnTo>
                <a:lnTo>
                  <a:pt x="8640" y="4288"/>
                </a:lnTo>
                <a:lnTo>
                  <a:pt x="8640" y="4293"/>
                </a:lnTo>
                <a:lnTo>
                  <a:pt x="8640" y="4297"/>
                </a:lnTo>
                <a:lnTo>
                  <a:pt x="8640" y="4301"/>
                </a:lnTo>
                <a:lnTo>
                  <a:pt x="8636" y="4305"/>
                </a:lnTo>
                <a:lnTo>
                  <a:pt x="8631" y="4309"/>
                </a:lnTo>
                <a:lnTo>
                  <a:pt x="8627" y="4313"/>
                </a:lnTo>
                <a:lnTo>
                  <a:pt x="8618" y="4317"/>
                </a:lnTo>
                <a:lnTo>
                  <a:pt x="8609" y="4322"/>
                </a:lnTo>
                <a:lnTo>
                  <a:pt x="8600" y="4326"/>
                </a:lnTo>
                <a:lnTo>
                  <a:pt x="8591" y="4330"/>
                </a:lnTo>
                <a:lnTo>
                  <a:pt x="8578" y="4330"/>
                </a:lnTo>
                <a:lnTo>
                  <a:pt x="8547" y="4330"/>
                </a:lnTo>
                <a:lnTo>
                  <a:pt x="8516" y="4330"/>
                </a:lnTo>
                <a:lnTo>
                  <a:pt x="8485" y="4326"/>
                </a:lnTo>
                <a:lnTo>
                  <a:pt x="8455" y="4326"/>
                </a:lnTo>
                <a:lnTo>
                  <a:pt x="8424" y="4326"/>
                </a:lnTo>
                <a:lnTo>
                  <a:pt x="8393" y="4322"/>
                </a:lnTo>
                <a:lnTo>
                  <a:pt x="8362" y="4322"/>
                </a:lnTo>
                <a:lnTo>
                  <a:pt x="8331" y="4317"/>
                </a:lnTo>
                <a:lnTo>
                  <a:pt x="8304" y="4317"/>
                </a:lnTo>
                <a:lnTo>
                  <a:pt x="8278" y="4313"/>
                </a:lnTo>
                <a:lnTo>
                  <a:pt x="8251" y="4313"/>
                </a:lnTo>
                <a:lnTo>
                  <a:pt x="8225" y="4309"/>
                </a:lnTo>
                <a:lnTo>
                  <a:pt x="8203" y="4305"/>
                </a:lnTo>
                <a:lnTo>
                  <a:pt x="8181" y="4305"/>
                </a:lnTo>
                <a:lnTo>
                  <a:pt x="8163" y="4301"/>
                </a:lnTo>
                <a:lnTo>
                  <a:pt x="8150" y="4297"/>
                </a:lnTo>
                <a:lnTo>
                  <a:pt x="8115" y="4288"/>
                </a:lnTo>
                <a:lnTo>
                  <a:pt x="8075" y="4280"/>
                </a:lnTo>
                <a:lnTo>
                  <a:pt x="8040" y="4272"/>
                </a:lnTo>
                <a:lnTo>
                  <a:pt x="7995" y="4268"/>
                </a:lnTo>
                <a:lnTo>
                  <a:pt x="7956" y="4259"/>
                </a:lnTo>
                <a:lnTo>
                  <a:pt x="7907" y="4255"/>
                </a:lnTo>
                <a:lnTo>
                  <a:pt x="7863" y="4251"/>
                </a:lnTo>
                <a:lnTo>
                  <a:pt x="7814" y="4247"/>
                </a:lnTo>
                <a:lnTo>
                  <a:pt x="7766" y="4243"/>
                </a:lnTo>
                <a:lnTo>
                  <a:pt x="7713" y="4239"/>
                </a:lnTo>
                <a:lnTo>
                  <a:pt x="7660" y="4234"/>
                </a:lnTo>
                <a:lnTo>
                  <a:pt x="7607" y="4230"/>
                </a:lnTo>
                <a:lnTo>
                  <a:pt x="7554" y="4226"/>
                </a:lnTo>
                <a:lnTo>
                  <a:pt x="7501" y="4222"/>
                </a:lnTo>
                <a:lnTo>
                  <a:pt x="7444" y="4218"/>
                </a:lnTo>
                <a:lnTo>
                  <a:pt x="7391" y="4214"/>
                </a:lnTo>
                <a:lnTo>
                  <a:pt x="7293" y="4205"/>
                </a:lnTo>
                <a:lnTo>
                  <a:pt x="7196" y="4201"/>
                </a:lnTo>
                <a:lnTo>
                  <a:pt x="7095" y="4197"/>
                </a:lnTo>
                <a:lnTo>
                  <a:pt x="6993" y="4193"/>
                </a:lnTo>
                <a:lnTo>
                  <a:pt x="6892" y="4193"/>
                </a:lnTo>
                <a:lnTo>
                  <a:pt x="6795" y="4189"/>
                </a:lnTo>
                <a:lnTo>
                  <a:pt x="6697" y="4189"/>
                </a:lnTo>
                <a:lnTo>
                  <a:pt x="6600" y="4185"/>
                </a:lnTo>
                <a:lnTo>
                  <a:pt x="6512" y="4185"/>
                </a:lnTo>
                <a:lnTo>
                  <a:pt x="6428" y="4185"/>
                </a:lnTo>
                <a:lnTo>
                  <a:pt x="6353" y="4185"/>
                </a:lnTo>
                <a:lnTo>
                  <a:pt x="6282" y="4185"/>
                </a:lnTo>
                <a:lnTo>
                  <a:pt x="6225" y="4180"/>
                </a:lnTo>
                <a:lnTo>
                  <a:pt x="6172" y="4180"/>
                </a:lnTo>
                <a:lnTo>
                  <a:pt x="6137" y="4176"/>
                </a:lnTo>
                <a:lnTo>
                  <a:pt x="6110" y="4172"/>
                </a:lnTo>
                <a:lnTo>
                  <a:pt x="6066" y="4164"/>
                </a:lnTo>
                <a:lnTo>
                  <a:pt x="6026" y="4151"/>
                </a:lnTo>
                <a:lnTo>
                  <a:pt x="5991" y="4139"/>
                </a:lnTo>
                <a:lnTo>
                  <a:pt x="5956" y="4122"/>
                </a:lnTo>
                <a:lnTo>
                  <a:pt x="5925" y="4110"/>
                </a:lnTo>
                <a:lnTo>
                  <a:pt x="5898" y="4093"/>
                </a:lnTo>
                <a:lnTo>
                  <a:pt x="5872" y="4077"/>
                </a:lnTo>
                <a:lnTo>
                  <a:pt x="5845" y="4060"/>
                </a:lnTo>
                <a:lnTo>
                  <a:pt x="5823" y="4043"/>
                </a:lnTo>
                <a:lnTo>
                  <a:pt x="5801" y="4027"/>
                </a:lnTo>
                <a:lnTo>
                  <a:pt x="5779" y="4006"/>
                </a:lnTo>
                <a:lnTo>
                  <a:pt x="5757" y="3989"/>
                </a:lnTo>
                <a:lnTo>
                  <a:pt x="5735" y="3969"/>
                </a:lnTo>
                <a:lnTo>
                  <a:pt x="5713" y="3952"/>
                </a:lnTo>
                <a:lnTo>
                  <a:pt x="5686" y="3931"/>
                </a:lnTo>
                <a:lnTo>
                  <a:pt x="5664" y="3911"/>
                </a:lnTo>
                <a:lnTo>
                  <a:pt x="5651" y="3902"/>
                </a:lnTo>
                <a:lnTo>
                  <a:pt x="5638" y="3894"/>
                </a:lnTo>
                <a:lnTo>
                  <a:pt x="5629" y="3882"/>
                </a:lnTo>
                <a:lnTo>
                  <a:pt x="5616" y="3873"/>
                </a:lnTo>
                <a:lnTo>
                  <a:pt x="5603" y="3861"/>
                </a:lnTo>
                <a:lnTo>
                  <a:pt x="5589" y="3848"/>
                </a:lnTo>
                <a:lnTo>
                  <a:pt x="5576" y="3840"/>
                </a:lnTo>
                <a:lnTo>
                  <a:pt x="5563" y="3828"/>
                </a:lnTo>
                <a:lnTo>
                  <a:pt x="5545" y="3815"/>
                </a:lnTo>
                <a:lnTo>
                  <a:pt x="5532" y="3803"/>
                </a:lnTo>
                <a:lnTo>
                  <a:pt x="5519" y="3790"/>
                </a:lnTo>
                <a:lnTo>
                  <a:pt x="5505" y="3774"/>
                </a:lnTo>
                <a:lnTo>
                  <a:pt x="5492" y="3761"/>
                </a:lnTo>
                <a:lnTo>
                  <a:pt x="5475" y="3749"/>
                </a:lnTo>
                <a:lnTo>
                  <a:pt x="5461" y="3736"/>
                </a:lnTo>
                <a:lnTo>
                  <a:pt x="5448" y="3720"/>
                </a:lnTo>
                <a:lnTo>
                  <a:pt x="5444" y="3724"/>
                </a:lnTo>
                <a:lnTo>
                  <a:pt x="5439" y="3724"/>
                </a:lnTo>
                <a:lnTo>
                  <a:pt x="5435" y="3728"/>
                </a:lnTo>
                <a:lnTo>
                  <a:pt x="5430" y="3732"/>
                </a:lnTo>
                <a:lnTo>
                  <a:pt x="5426" y="3736"/>
                </a:lnTo>
                <a:lnTo>
                  <a:pt x="5417" y="3740"/>
                </a:lnTo>
                <a:lnTo>
                  <a:pt x="5413" y="3745"/>
                </a:lnTo>
                <a:lnTo>
                  <a:pt x="5408" y="3749"/>
                </a:lnTo>
                <a:lnTo>
                  <a:pt x="5404" y="3753"/>
                </a:lnTo>
                <a:lnTo>
                  <a:pt x="5399" y="3757"/>
                </a:lnTo>
                <a:lnTo>
                  <a:pt x="5395" y="3761"/>
                </a:lnTo>
                <a:lnTo>
                  <a:pt x="5391" y="3765"/>
                </a:lnTo>
                <a:lnTo>
                  <a:pt x="5386" y="3769"/>
                </a:lnTo>
                <a:lnTo>
                  <a:pt x="5382" y="3774"/>
                </a:lnTo>
                <a:lnTo>
                  <a:pt x="5377" y="3778"/>
                </a:lnTo>
                <a:lnTo>
                  <a:pt x="5373" y="3782"/>
                </a:lnTo>
                <a:lnTo>
                  <a:pt x="5386" y="3794"/>
                </a:lnTo>
                <a:lnTo>
                  <a:pt x="5399" y="3807"/>
                </a:lnTo>
                <a:lnTo>
                  <a:pt x="5413" y="3819"/>
                </a:lnTo>
                <a:lnTo>
                  <a:pt x="5426" y="3832"/>
                </a:lnTo>
                <a:lnTo>
                  <a:pt x="5439" y="3844"/>
                </a:lnTo>
                <a:lnTo>
                  <a:pt x="5457" y="3857"/>
                </a:lnTo>
                <a:lnTo>
                  <a:pt x="5470" y="3873"/>
                </a:lnTo>
                <a:lnTo>
                  <a:pt x="5483" y="3886"/>
                </a:lnTo>
                <a:lnTo>
                  <a:pt x="5497" y="3898"/>
                </a:lnTo>
                <a:lnTo>
                  <a:pt x="5510" y="3911"/>
                </a:lnTo>
                <a:lnTo>
                  <a:pt x="5523" y="3923"/>
                </a:lnTo>
                <a:lnTo>
                  <a:pt x="5536" y="3931"/>
                </a:lnTo>
                <a:lnTo>
                  <a:pt x="5550" y="3944"/>
                </a:lnTo>
                <a:lnTo>
                  <a:pt x="5567" y="3956"/>
                </a:lnTo>
                <a:lnTo>
                  <a:pt x="5580" y="3969"/>
                </a:lnTo>
                <a:lnTo>
                  <a:pt x="5594" y="3981"/>
                </a:lnTo>
                <a:lnTo>
                  <a:pt x="5616" y="4002"/>
                </a:lnTo>
                <a:lnTo>
                  <a:pt x="5638" y="4019"/>
                </a:lnTo>
                <a:lnTo>
                  <a:pt x="5664" y="4039"/>
                </a:lnTo>
                <a:lnTo>
                  <a:pt x="5686" y="4056"/>
                </a:lnTo>
                <a:lnTo>
                  <a:pt x="5708" y="4073"/>
                </a:lnTo>
                <a:lnTo>
                  <a:pt x="5731" y="4089"/>
                </a:lnTo>
                <a:lnTo>
                  <a:pt x="5753" y="4106"/>
                </a:lnTo>
                <a:lnTo>
                  <a:pt x="5775" y="4122"/>
                </a:lnTo>
                <a:lnTo>
                  <a:pt x="5797" y="4135"/>
                </a:lnTo>
                <a:lnTo>
                  <a:pt x="5823" y="4147"/>
                </a:lnTo>
                <a:lnTo>
                  <a:pt x="5845" y="4164"/>
                </a:lnTo>
                <a:lnTo>
                  <a:pt x="5872" y="4176"/>
                </a:lnTo>
                <a:lnTo>
                  <a:pt x="5898" y="4189"/>
                </a:lnTo>
                <a:lnTo>
                  <a:pt x="5925" y="4201"/>
                </a:lnTo>
                <a:lnTo>
                  <a:pt x="5956" y="4214"/>
                </a:lnTo>
                <a:lnTo>
                  <a:pt x="5987" y="4230"/>
                </a:lnTo>
                <a:lnTo>
                  <a:pt x="6013" y="4234"/>
                </a:lnTo>
                <a:lnTo>
                  <a:pt x="6044" y="4239"/>
                </a:lnTo>
                <a:lnTo>
                  <a:pt x="6084" y="4243"/>
                </a:lnTo>
                <a:lnTo>
                  <a:pt x="6132" y="4247"/>
                </a:lnTo>
                <a:lnTo>
                  <a:pt x="6185" y="4247"/>
                </a:lnTo>
                <a:lnTo>
                  <a:pt x="6243" y="4247"/>
                </a:lnTo>
                <a:lnTo>
                  <a:pt x="6305" y="4247"/>
                </a:lnTo>
                <a:lnTo>
                  <a:pt x="6371" y="4247"/>
                </a:lnTo>
                <a:lnTo>
                  <a:pt x="6437" y="4243"/>
                </a:lnTo>
                <a:lnTo>
                  <a:pt x="6512" y="4243"/>
                </a:lnTo>
                <a:lnTo>
                  <a:pt x="6583" y="4243"/>
                </a:lnTo>
                <a:lnTo>
                  <a:pt x="6658" y="4239"/>
                </a:lnTo>
                <a:lnTo>
                  <a:pt x="6733" y="4239"/>
                </a:lnTo>
                <a:lnTo>
                  <a:pt x="6808" y="4239"/>
                </a:lnTo>
                <a:lnTo>
                  <a:pt x="6878" y="4239"/>
                </a:lnTo>
                <a:lnTo>
                  <a:pt x="6949" y="4243"/>
                </a:lnTo>
                <a:lnTo>
                  <a:pt x="7011" y="4243"/>
                </a:lnTo>
                <a:lnTo>
                  <a:pt x="7068" y="4247"/>
                </a:lnTo>
                <a:lnTo>
                  <a:pt x="7126" y="4251"/>
                </a:lnTo>
                <a:lnTo>
                  <a:pt x="7179" y="4251"/>
                </a:lnTo>
                <a:lnTo>
                  <a:pt x="7232" y="4255"/>
                </a:lnTo>
                <a:lnTo>
                  <a:pt x="7280" y="4255"/>
                </a:lnTo>
                <a:lnTo>
                  <a:pt x="7329" y="4259"/>
                </a:lnTo>
                <a:lnTo>
                  <a:pt x="7377" y="4263"/>
                </a:lnTo>
                <a:lnTo>
                  <a:pt x="7426" y="4263"/>
                </a:lnTo>
                <a:lnTo>
                  <a:pt x="7474" y="4268"/>
                </a:lnTo>
                <a:lnTo>
                  <a:pt x="7527" y="4272"/>
                </a:lnTo>
                <a:lnTo>
                  <a:pt x="7576" y="4276"/>
                </a:lnTo>
                <a:lnTo>
                  <a:pt x="7629" y="4280"/>
                </a:lnTo>
                <a:lnTo>
                  <a:pt x="7686" y="4284"/>
                </a:lnTo>
                <a:lnTo>
                  <a:pt x="7744" y="4293"/>
                </a:lnTo>
                <a:lnTo>
                  <a:pt x="7806" y="4297"/>
                </a:lnTo>
                <a:lnTo>
                  <a:pt x="7819" y="4297"/>
                </a:lnTo>
                <a:lnTo>
                  <a:pt x="7836" y="4301"/>
                </a:lnTo>
                <a:lnTo>
                  <a:pt x="7850" y="4301"/>
                </a:lnTo>
                <a:lnTo>
                  <a:pt x="7863" y="4301"/>
                </a:lnTo>
                <a:lnTo>
                  <a:pt x="7876" y="4305"/>
                </a:lnTo>
                <a:lnTo>
                  <a:pt x="7889" y="4305"/>
                </a:lnTo>
                <a:lnTo>
                  <a:pt x="7903" y="4305"/>
                </a:lnTo>
                <a:lnTo>
                  <a:pt x="7916" y="4309"/>
                </a:lnTo>
                <a:lnTo>
                  <a:pt x="7925" y="4309"/>
                </a:lnTo>
                <a:lnTo>
                  <a:pt x="7938" y="4313"/>
                </a:lnTo>
                <a:lnTo>
                  <a:pt x="7951" y="4313"/>
                </a:lnTo>
                <a:lnTo>
                  <a:pt x="7965" y="4313"/>
                </a:lnTo>
                <a:lnTo>
                  <a:pt x="7978" y="4317"/>
                </a:lnTo>
                <a:lnTo>
                  <a:pt x="7991" y="4317"/>
                </a:lnTo>
                <a:lnTo>
                  <a:pt x="8009" y="4322"/>
                </a:lnTo>
                <a:lnTo>
                  <a:pt x="8022" y="4326"/>
                </a:lnTo>
                <a:lnTo>
                  <a:pt x="8026" y="4330"/>
                </a:lnTo>
                <a:lnTo>
                  <a:pt x="8031" y="4334"/>
                </a:lnTo>
                <a:lnTo>
                  <a:pt x="8031" y="4338"/>
                </a:lnTo>
                <a:lnTo>
                  <a:pt x="8031" y="4342"/>
                </a:lnTo>
                <a:lnTo>
                  <a:pt x="8031" y="4351"/>
                </a:lnTo>
                <a:lnTo>
                  <a:pt x="8031" y="4355"/>
                </a:lnTo>
                <a:lnTo>
                  <a:pt x="8026" y="4359"/>
                </a:lnTo>
                <a:lnTo>
                  <a:pt x="8022" y="4363"/>
                </a:lnTo>
                <a:lnTo>
                  <a:pt x="8017" y="4367"/>
                </a:lnTo>
                <a:lnTo>
                  <a:pt x="8013" y="4367"/>
                </a:lnTo>
                <a:lnTo>
                  <a:pt x="8009" y="4371"/>
                </a:lnTo>
                <a:lnTo>
                  <a:pt x="8000" y="4376"/>
                </a:lnTo>
                <a:lnTo>
                  <a:pt x="7991" y="4376"/>
                </a:lnTo>
                <a:lnTo>
                  <a:pt x="7982" y="4380"/>
                </a:lnTo>
                <a:lnTo>
                  <a:pt x="7969" y="4380"/>
                </a:lnTo>
                <a:lnTo>
                  <a:pt x="7960" y="4380"/>
                </a:lnTo>
                <a:lnTo>
                  <a:pt x="7920" y="4376"/>
                </a:lnTo>
                <a:lnTo>
                  <a:pt x="7889" y="4371"/>
                </a:lnTo>
                <a:lnTo>
                  <a:pt x="7854" y="4367"/>
                </a:lnTo>
                <a:lnTo>
                  <a:pt x="7823" y="4363"/>
                </a:lnTo>
                <a:lnTo>
                  <a:pt x="7792" y="4359"/>
                </a:lnTo>
                <a:lnTo>
                  <a:pt x="7761" y="4355"/>
                </a:lnTo>
                <a:lnTo>
                  <a:pt x="7731" y="4351"/>
                </a:lnTo>
                <a:lnTo>
                  <a:pt x="7704" y="4351"/>
                </a:lnTo>
                <a:lnTo>
                  <a:pt x="7673" y="4346"/>
                </a:lnTo>
                <a:lnTo>
                  <a:pt x="7642" y="4346"/>
                </a:lnTo>
                <a:lnTo>
                  <a:pt x="7611" y="4342"/>
                </a:lnTo>
                <a:lnTo>
                  <a:pt x="7580" y="4342"/>
                </a:lnTo>
                <a:lnTo>
                  <a:pt x="7550" y="4338"/>
                </a:lnTo>
                <a:lnTo>
                  <a:pt x="7519" y="4338"/>
                </a:lnTo>
                <a:lnTo>
                  <a:pt x="7483" y="4334"/>
                </a:lnTo>
                <a:lnTo>
                  <a:pt x="7448" y="4330"/>
                </a:lnTo>
                <a:lnTo>
                  <a:pt x="7342" y="4326"/>
                </a:lnTo>
                <a:lnTo>
                  <a:pt x="7236" y="4322"/>
                </a:lnTo>
                <a:lnTo>
                  <a:pt x="7126" y="4322"/>
                </a:lnTo>
                <a:lnTo>
                  <a:pt x="7015" y="4322"/>
                </a:lnTo>
                <a:lnTo>
                  <a:pt x="6905" y="4322"/>
                </a:lnTo>
                <a:lnTo>
                  <a:pt x="6799" y="4326"/>
                </a:lnTo>
                <a:lnTo>
                  <a:pt x="6693" y="4326"/>
                </a:lnTo>
                <a:lnTo>
                  <a:pt x="6591" y="4330"/>
                </a:lnTo>
                <a:lnTo>
                  <a:pt x="6494" y="4334"/>
                </a:lnTo>
                <a:lnTo>
                  <a:pt x="6402" y="4338"/>
                </a:lnTo>
                <a:lnTo>
                  <a:pt x="6318" y="4342"/>
                </a:lnTo>
                <a:lnTo>
                  <a:pt x="6243" y="4342"/>
                </a:lnTo>
                <a:lnTo>
                  <a:pt x="6176" y="4346"/>
                </a:lnTo>
                <a:lnTo>
                  <a:pt x="6119" y="4346"/>
                </a:lnTo>
                <a:lnTo>
                  <a:pt x="6071" y="4346"/>
                </a:lnTo>
                <a:lnTo>
                  <a:pt x="6040" y="4346"/>
                </a:lnTo>
                <a:lnTo>
                  <a:pt x="5982" y="4342"/>
                </a:lnTo>
                <a:lnTo>
                  <a:pt x="5934" y="4334"/>
                </a:lnTo>
                <a:lnTo>
                  <a:pt x="5894" y="4330"/>
                </a:lnTo>
                <a:lnTo>
                  <a:pt x="5854" y="4322"/>
                </a:lnTo>
                <a:lnTo>
                  <a:pt x="5819" y="4309"/>
                </a:lnTo>
                <a:lnTo>
                  <a:pt x="5784" y="4301"/>
                </a:lnTo>
                <a:lnTo>
                  <a:pt x="5753" y="4288"/>
                </a:lnTo>
                <a:lnTo>
                  <a:pt x="5726" y="4276"/>
                </a:lnTo>
                <a:lnTo>
                  <a:pt x="5700" y="4259"/>
                </a:lnTo>
                <a:lnTo>
                  <a:pt x="5673" y="4247"/>
                </a:lnTo>
                <a:lnTo>
                  <a:pt x="5647" y="4226"/>
                </a:lnTo>
                <a:lnTo>
                  <a:pt x="5620" y="4209"/>
                </a:lnTo>
                <a:lnTo>
                  <a:pt x="5598" y="4189"/>
                </a:lnTo>
                <a:lnTo>
                  <a:pt x="5572" y="4168"/>
                </a:lnTo>
                <a:lnTo>
                  <a:pt x="5541" y="4143"/>
                </a:lnTo>
                <a:lnTo>
                  <a:pt x="5510" y="4118"/>
                </a:lnTo>
                <a:lnTo>
                  <a:pt x="5479" y="4089"/>
                </a:lnTo>
                <a:lnTo>
                  <a:pt x="5444" y="4064"/>
                </a:lnTo>
                <a:lnTo>
                  <a:pt x="5408" y="4035"/>
                </a:lnTo>
                <a:lnTo>
                  <a:pt x="5373" y="4006"/>
                </a:lnTo>
                <a:lnTo>
                  <a:pt x="5338" y="3973"/>
                </a:lnTo>
                <a:lnTo>
                  <a:pt x="5302" y="3944"/>
                </a:lnTo>
                <a:lnTo>
                  <a:pt x="5267" y="3911"/>
                </a:lnTo>
                <a:lnTo>
                  <a:pt x="5236" y="3882"/>
                </a:lnTo>
                <a:lnTo>
                  <a:pt x="5201" y="3848"/>
                </a:lnTo>
                <a:lnTo>
                  <a:pt x="5165" y="3819"/>
                </a:lnTo>
                <a:lnTo>
                  <a:pt x="5130" y="3786"/>
                </a:lnTo>
                <a:lnTo>
                  <a:pt x="5095" y="3753"/>
                </a:lnTo>
                <a:lnTo>
                  <a:pt x="5059" y="3720"/>
                </a:lnTo>
                <a:lnTo>
                  <a:pt x="5024" y="3691"/>
                </a:lnTo>
                <a:lnTo>
                  <a:pt x="4993" y="3657"/>
                </a:lnTo>
                <a:lnTo>
                  <a:pt x="4958" y="3624"/>
                </a:lnTo>
                <a:lnTo>
                  <a:pt x="4954" y="3637"/>
                </a:lnTo>
                <a:lnTo>
                  <a:pt x="4949" y="3645"/>
                </a:lnTo>
                <a:lnTo>
                  <a:pt x="4940" y="3657"/>
                </a:lnTo>
                <a:lnTo>
                  <a:pt x="4936" y="3670"/>
                </a:lnTo>
                <a:lnTo>
                  <a:pt x="4931" y="3682"/>
                </a:lnTo>
                <a:lnTo>
                  <a:pt x="4927" y="3691"/>
                </a:lnTo>
                <a:lnTo>
                  <a:pt x="4923" y="3703"/>
                </a:lnTo>
                <a:lnTo>
                  <a:pt x="4914" y="3711"/>
                </a:lnTo>
                <a:lnTo>
                  <a:pt x="4909" y="3724"/>
                </a:lnTo>
                <a:lnTo>
                  <a:pt x="4905" y="3732"/>
                </a:lnTo>
                <a:lnTo>
                  <a:pt x="4901" y="3740"/>
                </a:lnTo>
                <a:lnTo>
                  <a:pt x="4896" y="3749"/>
                </a:lnTo>
                <a:lnTo>
                  <a:pt x="4896" y="3753"/>
                </a:lnTo>
                <a:lnTo>
                  <a:pt x="4892" y="3757"/>
                </a:lnTo>
                <a:lnTo>
                  <a:pt x="4892" y="3761"/>
                </a:lnTo>
                <a:lnTo>
                  <a:pt x="4892" y="3761"/>
                </a:lnTo>
                <a:lnTo>
                  <a:pt x="4892" y="3761"/>
                </a:lnTo>
                <a:lnTo>
                  <a:pt x="4887" y="3761"/>
                </a:lnTo>
                <a:lnTo>
                  <a:pt x="4883" y="3761"/>
                </a:lnTo>
                <a:lnTo>
                  <a:pt x="4878" y="3757"/>
                </a:lnTo>
                <a:lnTo>
                  <a:pt x="4870" y="3757"/>
                </a:lnTo>
                <a:lnTo>
                  <a:pt x="4861" y="3753"/>
                </a:lnTo>
                <a:lnTo>
                  <a:pt x="4852" y="3753"/>
                </a:lnTo>
                <a:lnTo>
                  <a:pt x="4843" y="3749"/>
                </a:lnTo>
                <a:lnTo>
                  <a:pt x="4830" y="3745"/>
                </a:lnTo>
                <a:lnTo>
                  <a:pt x="4817" y="3740"/>
                </a:lnTo>
                <a:lnTo>
                  <a:pt x="4799" y="3740"/>
                </a:lnTo>
                <a:lnTo>
                  <a:pt x="4781" y="3736"/>
                </a:lnTo>
                <a:lnTo>
                  <a:pt x="4768" y="3732"/>
                </a:lnTo>
                <a:lnTo>
                  <a:pt x="4746" y="3728"/>
                </a:lnTo>
                <a:lnTo>
                  <a:pt x="4728" y="3724"/>
                </a:lnTo>
                <a:lnTo>
                  <a:pt x="4706" y="3720"/>
                </a:lnTo>
                <a:lnTo>
                  <a:pt x="4706" y="3732"/>
                </a:lnTo>
                <a:lnTo>
                  <a:pt x="4706" y="3745"/>
                </a:lnTo>
                <a:lnTo>
                  <a:pt x="4706" y="3757"/>
                </a:lnTo>
                <a:lnTo>
                  <a:pt x="4706" y="3769"/>
                </a:lnTo>
                <a:lnTo>
                  <a:pt x="4706" y="3782"/>
                </a:lnTo>
                <a:lnTo>
                  <a:pt x="4706" y="3794"/>
                </a:lnTo>
                <a:lnTo>
                  <a:pt x="4702" y="3807"/>
                </a:lnTo>
                <a:lnTo>
                  <a:pt x="4702" y="3819"/>
                </a:lnTo>
                <a:lnTo>
                  <a:pt x="4702" y="3828"/>
                </a:lnTo>
                <a:lnTo>
                  <a:pt x="4697" y="3840"/>
                </a:lnTo>
                <a:lnTo>
                  <a:pt x="4697" y="3848"/>
                </a:lnTo>
                <a:lnTo>
                  <a:pt x="4697" y="3861"/>
                </a:lnTo>
                <a:lnTo>
                  <a:pt x="4693" y="3869"/>
                </a:lnTo>
                <a:lnTo>
                  <a:pt x="4693" y="3882"/>
                </a:lnTo>
                <a:lnTo>
                  <a:pt x="4689" y="3890"/>
                </a:lnTo>
                <a:lnTo>
                  <a:pt x="4689" y="3898"/>
                </a:lnTo>
                <a:lnTo>
                  <a:pt x="4684" y="3906"/>
                </a:lnTo>
                <a:lnTo>
                  <a:pt x="4680" y="3915"/>
                </a:lnTo>
                <a:lnTo>
                  <a:pt x="4680" y="3923"/>
                </a:lnTo>
                <a:lnTo>
                  <a:pt x="4675" y="3931"/>
                </a:lnTo>
                <a:lnTo>
                  <a:pt x="4671" y="3940"/>
                </a:lnTo>
                <a:lnTo>
                  <a:pt x="4667" y="3952"/>
                </a:lnTo>
                <a:lnTo>
                  <a:pt x="4662" y="3960"/>
                </a:lnTo>
                <a:lnTo>
                  <a:pt x="4658" y="3969"/>
                </a:lnTo>
                <a:lnTo>
                  <a:pt x="4653" y="3977"/>
                </a:lnTo>
                <a:lnTo>
                  <a:pt x="4649" y="3985"/>
                </a:lnTo>
                <a:lnTo>
                  <a:pt x="4644" y="3994"/>
                </a:lnTo>
                <a:lnTo>
                  <a:pt x="4640" y="4002"/>
                </a:lnTo>
                <a:lnTo>
                  <a:pt x="4631" y="4010"/>
                </a:lnTo>
                <a:lnTo>
                  <a:pt x="4627" y="4019"/>
                </a:lnTo>
                <a:lnTo>
                  <a:pt x="4622" y="4023"/>
                </a:lnTo>
                <a:lnTo>
                  <a:pt x="4614" y="4031"/>
                </a:lnTo>
                <a:lnTo>
                  <a:pt x="4605" y="4035"/>
                </a:lnTo>
                <a:lnTo>
                  <a:pt x="4592" y="4043"/>
                </a:lnTo>
                <a:lnTo>
                  <a:pt x="4583" y="4052"/>
                </a:lnTo>
                <a:lnTo>
                  <a:pt x="4569" y="4060"/>
                </a:lnTo>
                <a:lnTo>
                  <a:pt x="4561" y="4068"/>
                </a:lnTo>
                <a:lnTo>
                  <a:pt x="4547" y="4077"/>
                </a:lnTo>
                <a:lnTo>
                  <a:pt x="4539" y="4081"/>
                </a:lnTo>
                <a:lnTo>
                  <a:pt x="4525" y="4089"/>
                </a:lnTo>
                <a:lnTo>
                  <a:pt x="4516" y="4097"/>
                </a:lnTo>
                <a:lnTo>
                  <a:pt x="4503" y="4106"/>
                </a:lnTo>
                <a:lnTo>
                  <a:pt x="4494" y="4110"/>
                </a:lnTo>
                <a:lnTo>
                  <a:pt x="4481" y="4118"/>
                </a:lnTo>
                <a:lnTo>
                  <a:pt x="4472" y="4126"/>
                </a:lnTo>
                <a:lnTo>
                  <a:pt x="4459" y="4131"/>
                </a:lnTo>
                <a:lnTo>
                  <a:pt x="4450" y="4139"/>
                </a:lnTo>
                <a:lnTo>
                  <a:pt x="4437" y="4147"/>
                </a:lnTo>
                <a:lnTo>
                  <a:pt x="4441" y="4147"/>
                </a:lnTo>
                <a:lnTo>
                  <a:pt x="4441" y="4147"/>
                </a:lnTo>
                <a:lnTo>
                  <a:pt x="4441" y="4147"/>
                </a:lnTo>
                <a:lnTo>
                  <a:pt x="4446" y="4147"/>
                </a:lnTo>
                <a:lnTo>
                  <a:pt x="4446" y="4147"/>
                </a:lnTo>
                <a:lnTo>
                  <a:pt x="4450" y="4151"/>
                </a:lnTo>
                <a:lnTo>
                  <a:pt x="4455" y="4151"/>
                </a:lnTo>
                <a:lnTo>
                  <a:pt x="4455" y="4151"/>
                </a:lnTo>
                <a:lnTo>
                  <a:pt x="4459" y="4156"/>
                </a:lnTo>
                <a:lnTo>
                  <a:pt x="4459" y="4156"/>
                </a:lnTo>
                <a:lnTo>
                  <a:pt x="4463" y="4160"/>
                </a:lnTo>
                <a:lnTo>
                  <a:pt x="4463" y="4164"/>
                </a:lnTo>
                <a:lnTo>
                  <a:pt x="4468" y="4168"/>
                </a:lnTo>
                <a:lnTo>
                  <a:pt x="4468" y="4168"/>
                </a:lnTo>
                <a:lnTo>
                  <a:pt x="4468" y="4172"/>
                </a:lnTo>
                <a:lnTo>
                  <a:pt x="4468" y="4185"/>
                </a:lnTo>
                <a:lnTo>
                  <a:pt x="4468" y="4197"/>
                </a:lnTo>
                <a:lnTo>
                  <a:pt x="4468" y="4205"/>
                </a:lnTo>
                <a:lnTo>
                  <a:pt x="4468" y="4218"/>
                </a:lnTo>
                <a:lnTo>
                  <a:pt x="4468" y="4230"/>
                </a:lnTo>
                <a:lnTo>
                  <a:pt x="4468" y="4239"/>
                </a:lnTo>
                <a:lnTo>
                  <a:pt x="4468" y="4251"/>
                </a:lnTo>
                <a:lnTo>
                  <a:pt x="4468" y="4263"/>
                </a:lnTo>
                <a:lnTo>
                  <a:pt x="4468" y="4272"/>
                </a:lnTo>
                <a:lnTo>
                  <a:pt x="4468" y="4284"/>
                </a:lnTo>
                <a:lnTo>
                  <a:pt x="4468" y="4297"/>
                </a:lnTo>
                <a:lnTo>
                  <a:pt x="4468" y="4305"/>
                </a:lnTo>
                <a:lnTo>
                  <a:pt x="4468" y="4317"/>
                </a:lnTo>
                <a:lnTo>
                  <a:pt x="4468" y="4330"/>
                </a:lnTo>
                <a:lnTo>
                  <a:pt x="4468" y="4342"/>
                </a:lnTo>
                <a:lnTo>
                  <a:pt x="4468" y="4351"/>
                </a:lnTo>
                <a:lnTo>
                  <a:pt x="4468" y="4363"/>
                </a:lnTo>
                <a:lnTo>
                  <a:pt x="4468" y="4380"/>
                </a:lnTo>
                <a:lnTo>
                  <a:pt x="4468" y="4392"/>
                </a:lnTo>
                <a:lnTo>
                  <a:pt x="4472" y="4405"/>
                </a:lnTo>
                <a:lnTo>
                  <a:pt x="4472" y="4417"/>
                </a:lnTo>
                <a:lnTo>
                  <a:pt x="4477" y="4434"/>
                </a:lnTo>
                <a:lnTo>
                  <a:pt x="4481" y="4446"/>
                </a:lnTo>
                <a:lnTo>
                  <a:pt x="4486" y="4459"/>
                </a:lnTo>
                <a:lnTo>
                  <a:pt x="4490" y="4467"/>
                </a:lnTo>
                <a:lnTo>
                  <a:pt x="4494" y="4479"/>
                </a:lnTo>
                <a:lnTo>
                  <a:pt x="4503" y="4488"/>
                </a:lnTo>
                <a:lnTo>
                  <a:pt x="4512" y="4496"/>
                </a:lnTo>
                <a:lnTo>
                  <a:pt x="4521" y="4504"/>
                </a:lnTo>
                <a:lnTo>
                  <a:pt x="4530" y="4508"/>
                </a:lnTo>
                <a:lnTo>
                  <a:pt x="4543" y="4513"/>
                </a:lnTo>
                <a:lnTo>
                  <a:pt x="4556" y="4517"/>
                </a:lnTo>
                <a:lnTo>
                  <a:pt x="4565" y="4517"/>
                </a:lnTo>
                <a:lnTo>
                  <a:pt x="4578" y="4517"/>
                </a:lnTo>
                <a:lnTo>
                  <a:pt x="4592" y="4517"/>
                </a:lnTo>
                <a:lnTo>
                  <a:pt x="4600" y="4513"/>
                </a:lnTo>
                <a:lnTo>
                  <a:pt x="4609" y="4513"/>
                </a:lnTo>
                <a:lnTo>
                  <a:pt x="4618" y="4508"/>
                </a:lnTo>
                <a:lnTo>
                  <a:pt x="4627" y="4504"/>
                </a:lnTo>
                <a:lnTo>
                  <a:pt x="4636" y="4496"/>
                </a:lnTo>
                <a:lnTo>
                  <a:pt x="4640" y="4492"/>
                </a:lnTo>
                <a:lnTo>
                  <a:pt x="4649" y="4483"/>
                </a:lnTo>
                <a:lnTo>
                  <a:pt x="4658" y="4475"/>
                </a:lnTo>
                <a:lnTo>
                  <a:pt x="4662" y="4467"/>
                </a:lnTo>
                <a:lnTo>
                  <a:pt x="4671" y="4459"/>
                </a:lnTo>
                <a:lnTo>
                  <a:pt x="4675" y="4450"/>
                </a:lnTo>
                <a:lnTo>
                  <a:pt x="4680" y="4438"/>
                </a:lnTo>
                <a:lnTo>
                  <a:pt x="4689" y="4430"/>
                </a:lnTo>
                <a:lnTo>
                  <a:pt x="4693" y="4413"/>
                </a:lnTo>
                <a:lnTo>
                  <a:pt x="4693" y="4396"/>
                </a:lnTo>
                <a:lnTo>
                  <a:pt x="4697" y="4380"/>
                </a:lnTo>
                <a:lnTo>
                  <a:pt x="4697" y="4359"/>
                </a:lnTo>
                <a:lnTo>
                  <a:pt x="4697" y="4338"/>
                </a:lnTo>
                <a:lnTo>
                  <a:pt x="4693" y="4313"/>
                </a:lnTo>
                <a:lnTo>
                  <a:pt x="4693" y="4288"/>
                </a:lnTo>
                <a:lnTo>
                  <a:pt x="4689" y="4263"/>
                </a:lnTo>
                <a:lnTo>
                  <a:pt x="4684" y="4239"/>
                </a:lnTo>
                <a:lnTo>
                  <a:pt x="4684" y="4214"/>
                </a:lnTo>
                <a:lnTo>
                  <a:pt x="4680" y="4189"/>
                </a:lnTo>
                <a:lnTo>
                  <a:pt x="4675" y="4160"/>
                </a:lnTo>
                <a:lnTo>
                  <a:pt x="4671" y="4135"/>
                </a:lnTo>
                <a:lnTo>
                  <a:pt x="4667" y="4106"/>
                </a:lnTo>
                <a:lnTo>
                  <a:pt x="4667" y="4081"/>
                </a:lnTo>
                <a:lnTo>
                  <a:pt x="4667" y="4056"/>
                </a:lnTo>
                <a:lnTo>
                  <a:pt x="4667" y="4052"/>
                </a:lnTo>
                <a:lnTo>
                  <a:pt x="4675" y="4043"/>
                </a:lnTo>
                <a:lnTo>
                  <a:pt x="4680" y="4039"/>
                </a:lnTo>
                <a:lnTo>
                  <a:pt x="4684" y="4031"/>
                </a:lnTo>
                <a:lnTo>
                  <a:pt x="4689" y="4027"/>
                </a:lnTo>
                <a:lnTo>
                  <a:pt x="4693" y="4023"/>
                </a:lnTo>
                <a:lnTo>
                  <a:pt x="4697" y="4019"/>
                </a:lnTo>
                <a:lnTo>
                  <a:pt x="4706" y="4014"/>
                </a:lnTo>
                <a:lnTo>
                  <a:pt x="4711" y="4010"/>
                </a:lnTo>
                <a:lnTo>
                  <a:pt x="4715" y="4010"/>
                </a:lnTo>
                <a:lnTo>
                  <a:pt x="4720" y="4006"/>
                </a:lnTo>
                <a:lnTo>
                  <a:pt x="4724" y="4006"/>
                </a:lnTo>
                <a:lnTo>
                  <a:pt x="4733" y="4006"/>
                </a:lnTo>
                <a:lnTo>
                  <a:pt x="4737" y="4006"/>
                </a:lnTo>
                <a:lnTo>
                  <a:pt x="4742" y="4006"/>
                </a:lnTo>
                <a:lnTo>
                  <a:pt x="4746" y="4010"/>
                </a:lnTo>
                <a:lnTo>
                  <a:pt x="4746" y="4023"/>
                </a:lnTo>
                <a:lnTo>
                  <a:pt x="4750" y="4043"/>
                </a:lnTo>
                <a:lnTo>
                  <a:pt x="4755" y="4060"/>
                </a:lnTo>
                <a:lnTo>
                  <a:pt x="4759" y="4081"/>
                </a:lnTo>
                <a:lnTo>
                  <a:pt x="4764" y="4106"/>
                </a:lnTo>
                <a:lnTo>
                  <a:pt x="4768" y="4131"/>
                </a:lnTo>
                <a:lnTo>
                  <a:pt x="4773" y="4156"/>
                </a:lnTo>
                <a:lnTo>
                  <a:pt x="4777" y="4180"/>
                </a:lnTo>
                <a:lnTo>
                  <a:pt x="4786" y="4205"/>
                </a:lnTo>
                <a:lnTo>
                  <a:pt x="4790" y="4230"/>
                </a:lnTo>
                <a:lnTo>
                  <a:pt x="4795" y="4259"/>
                </a:lnTo>
                <a:lnTo>
                  <a:pt x="4799" y="4284"/>
                </a:lnTo>
                <a:lnTo>
                  <a:pt x="4803" y="4309"/>
                </a:lnTo>
                <a:lnTo>
                  <a:pt x="4808" y="4330"/>
                </a:lnTo>
                <a:lnTo>
                  <a:pt x="4812" y="4351"/>
                </a:lnTo>
                <a:lnTo>
                  <a:pt x="4817" y="4371"/>
                </a:lnTo>
                <a:lnTo>
                  <a:pt x="4821" y="4384"/>
                </a:lnTo>
                <a:lnTo>
                  <a:pt x="4830" y="4396"/>
                </a:lnTo>
                <a:lnTo>
                  <a:pt x="4839" y="4409"/>
                </a:lnTo>
                <a:lnTo>
                  <a:pt x="4848" y="4417"/>
                </a:lnTo>
                <a:lnTo>
                  <a:pt x="4861" y="4430"/>
                </a:lnTo>
                <a:lnTo>
                  <a:pt x="4874" y="4438"/>
                </a:lnTo>
                <a:lnTo>
                  <a:pt x="4892" y="4442"/>
                </a:lnTo>
                <a:lnTo>
                  <a:pt x="4905" y="4450"/>
                </a:lnTo>
                <a:lnTo>
                  <a:pt x="4923" y="4454"/>
                </a:lnTo>
                <a:lnTo>
                  <a:pt x="4936" y="4454"/>
                </a:lnTo>
                <a:lnTo>
                  <a:pt x="4954" y="4454"/>
                </a:lnTo>
                <a:lnTo>
                  <a:pt x="4967" y="4454"/>
                </a:lnTo>
                <a:lnTo>
                  <a:pt x="4980" y="4450"/>
                </a:lnTo>
                <a:lnTo>
                  <a:pt x="4993" y="4446"/>
                </a:lnTo>
                <a:lnTo>
                  <a:pt x="5007" y="4438"/>
                </a:lnTo>
                <a:lnTo>
                  <a:pt x="5015" y="4430"/>
                </a:lnTo>
                <a:lnTo>
                  <a:pt x="5020" y="4417"/>
                </a:lnTo>
                <a:lnTo>
                  <a:pt x="5020" y="4409"/>
                </a:lnTo>
                <a:lnTo>
                  <a:pt x="5020" y="4396"/>
                </a:lnTo>
                <a:lnTo>
                  <a:pt x="5015" y="4384"/>
                </a:lnTo>
                <a:lnTo>
                  <a:pt x="5011" y="4367"/>
                </a:lnTo>
                <a:lnTo>
                  <a:pt x="5002" y="4351"/>
                </a:lnTo>
                <a:lnTo>
                  <a:pt x="4993" y="4330"/>
                </a:lnTo>
                <a:lnTo>
                  <a:pt x="4984" y="4309"/>
                </a:lnTo>
                <a:lnTo>
                  <a:pt x="4971" y="4288"/>
                </a:lnTo>
                <a:lnTo>
                  <a:pt x="4958" y="4268"/>
                </a:lnTo>
                <a:lnTo>
                  <a:pt x="4945" y="4243"/>
                </a:lnTo>
                <a:lnTo>
                  <a:pt x="4931" y="4218"/>
                </a:lnTo>
                <a:lnTo>
                  <a:pt x="4918" y="4193"/>
                </a:lnTo>
                <a:lnTo>
                  <a:pt x="4905" y="4168"/>
                </a:lnTo>
                <a:lnTo>
                  <a:pt x="4892" y="4139"/>
                </a:lnTo>
                <a:lnTo>
                  <a:pt x="4878" y="4110"/>
                </a:lnTo>
                <a:lnTo>
                  <a:pt x="4878" y="3927"/>
                </a:lnTo>
                <a:lnTo>
                  <a:pt x="4901" y="3911"/>
                </a:lnTo>
                <a:lnTo>
                  <a:pt x="5082" y="4056"/>
                </a:lnTo>
                <a:lnTo>
                  <a:pt x="5059" y="4106"/>
                </a:lnTo>
                <a:lnTo>
                  <a:pt x="5015" y="4110"/>
                </a:lnTo>
                <a:lnTo>
                  <a:pt x="5020" y="4126"/>
                </a:lnTo>
                <a:lnTo>
                  <a:pt x="5024" y="4143"/>
                </a:lnTo>
                <a:lnTo>
                  <a:pt x="5033" y="4164"/>
                </a:lnTo>
                <a:lnTo>
                  <a:pt x="5042" y="4180"/>
                </a:lnTo>
                <a:lnTo>
                  <a:pt x="5046" y="4201"/>
                </a:lnTo>
                <a:lnTo>
                  <a:pt x="5055" y="4226"/>
                </a:lnTo>
                <a:lnTo>
                  <a:pt x="5064" y="4247"/>
                </a:lnTo>
                <a:lnTo>
                  <a:pt x="5073" y="4268"/>
                </a:lnTo>
                <a:lnTo>
                  <a:pt x="5082" y="4293"/>
                </a:lnTo>
                <a:lnTo>
                  <a:pt x="5090" y="4313"/>
                </a:lnTo>
                <a:lnTo>
                  <a:pt x="5095" y="4334"/>
                </a:lnTo>
                <a:lnTo>
                  <a:pt x="5099" y="4355"/>
                </a:lnTo>
                <a:lnTo>
                  <a:pt x="5104" y="4371"/>
                </a:lnTo>
                <a:lnTo>
                  <a:pt x="5108" y="4392"/>
                </a:lnTo>
                <a:lnTo>
                  <a:pt x="5108" y="4405"/>
                </a:lnTo>
                <a:lnTo>
                  <a:pt x="5108" y="4421"/>
                </a:lnTo>
                <a:lnTo>
                  <a:pt x="5108" y="4434"/>
                </a:lnTo>
                <a:lnTo>
                  <a:pt x="5108" y="4450"/>
                </a:lnTo>
                <a:lnTo>
                  <a:pt x="5104" y="4463"/>
                </a:lnTo>
                <a:lnTo>
                  <a:pt x="5099" y="4475"/>
                </a:lnTo>
                <a:lnTo>
                  <a:pt x="5095" y="4488"/>
                </a:lnTo>
                <a:lnTo>
                  <a:pt x="5090" y="4500"/>
                </a:lnTo>
                <a:lnTo>
                  <a:pt x="5086" y="4513"/>
                </a:lnTo>
                <a:lnTo>
                  <a:pt x="5082" y="4525"/>
                </a:lnTo>
                <a:lnTo>
                  <a:pt x="5077" y="4537"/>
                </a:lnTo>
                <a:lnTo>
                  <a:pt x="5068" y="4546"/>
                </a:lnTo>
                <a:lnTo>
                  <a:pt x="5059" y="4558"/>
                </a:lnTo>
                <a:lnTo>
                  <a:pt x="5055" y="4567"/>
                </a:lnTo>
                <a:lnTo>
                  <a:pt x="5046" y="4575"/>
                </a:lnTo>
                <a:lnTo>
                  <a:pt x="5037" y="4583"/>
                </a:lnTo>
                <a:lnTo>
                  <a:pt x="5024" y="4591"/>
                </a:lnTo>
                <a:lnTo>
                  <a:pt x="5015" y="4600"/>
                </a:lnTo>
                <a:lnTo>
                  <a:pt x="5015" y="4608"/>
                </a:lnTo>
                <a:lnTo>
                  <a:pt x="5015" y="4616"/>
                </a:lnTo>
                <a:lnTo>
                  <a:pt x="5015" y="4625"/>
                </a:lnTo>
                <a:lnTo>
                  <a:pt x="5015" y="4633"/>
                </a:lnTo>
                <a:lnTo>
                  <a:pt x="5020" y="4641"/>
                </a:lnTo>
                <a:lnTo>
                  <a:pt x="5020" y="4650"/>
                </a:lnTo>
                <a:lnTo>
                  <a:pt x="5020" y="4658"/>
                </a:lnTo>
                <a:lnTo>
                  <a:pt x="5020" y="4666"/>
                </a:lnTo>
                <a:lnTo>
                  <a:pt x="5024" y="4674"/>
                </a:lnTo>
                <a:lnTo>
                  <a:pt x="5024" y="4683"/>
                </a:lnTo>
                <a:lnTo>
                  <a:pt x="5029" y="4691"/>
                </a:lnTo>
                <a:lnTo>
                  <a:pt x="5029" y="4699"/>
                </a:lnTo>
                <a:lnTo>
                  <a:pt x="5033" y="4704"/>
                </a:lnTo>
                <a:lnTo>
                  <a:pt x="5037" y="4708"/>
                </a:lnTo>
                <a:lnTo>
                  <a:pt x="5042" y="4712"/>
                </a:lnTo>
                <a:lnTo>
                  <a:pt x="5046" y="4716"/>
                </a:lnTo>
                <a:lnTo>
                  <a:pt x="5051" y="4720"/>
                </a:lnTo>
                <a:lnTo>
                  <a:pt x="5059" y="4720"/>
                </a:lnTo>
                <a:lnTo>
                  <a:pt x="5068" y="4724"/>
                </a:lnTo>
                <a:lnTo>
                  <a:pt x="5077" y="4724"/>
                </a:lnTo>
                <a:lnTo>
                  <a:pt x="5090" y="4728"/>
                </a:lnTo>
                <a:lnTo>
                  <a:pt x="5099" y="4728"/>
                </a:lnTo>
                <a:lnTo>
                  <a:pt x="5108" y="4728"/>
                </a:lnTo>
                <a:lnTo>
                  <a:pt x="5121" y="4724"/>
                </a:lnTo>
                <a:lnTo>
                  <a:pt x="5135" y="4724"/>
                </a:lnTo>
                <a:lnTo>
                  <a:pt x="5143" y="4720"/>
                </a:lnTo>
                <a:lnTo>
                  <a:pt x="5157" y="4720"/>
                </a:lnTo>
                <a:lnTo>
                  <a:pt x="5165" y="4716"/>
                </a:lnTo>
                <a:lnTo>
                  <a:pt x="5179" y="4712"/>
                </a:lnTo>
                <a:lnTo>
                  <a:pt x="5188" y="4708"/>
                </a:lnTo>
                <a:lnTo>
                  <a:pt x="5196" y="4699"/>
                </a:lnTo>
                <a:lnTo>
                  <a:pt x="5205" y="4695"/>
                </a:lnTo>
                <a:lnTo>
                  <a:pt x="5214" y="4687"/>
                </a:lnTo>
                <a:lnTo>
                  <a:pt x="5223" y="4679"/>
                </a:lnTo>
                <a:lnTo>
                  <a:pt x="5227" y="4666"/>
                </a:lnTo>
                <a:lnTo>
                  <a:pt x="5236" y="4658"/>
                </a:lnTo>
                <a:lnTo>
                  <a:pt x="5241" y="4645"/>
                </a:lnTo>
                <a:lnTo>
                  <a:pt x="5245" y="4633"/>
                </a:lnTo>
                <a:lnTo>
                  <a:pt x="5249" y="4620"/>
                </a:lnTo>
                <a:lnTo>
                  <a:pt x="5254" y="4608"/>
                </a:lnTo>
                <a:lnTo>
                  <a:pt x="5258" y="4596"/>
                </a:lnTo>
                <a:lnTo>
                  <a:pt x="5263" y="4583"/>
                </a:lnTo>
                <a:lnTo>
                  <a:pt x="5263" y="4571"/>
                </a:lnTo>
                <a:lnTo>
                  <a:pt x="5263" y="4558"/>
                </a:lnTo>
                <a:lnTo>
                  <a:pt x="5267" y="4546"/>
                </a:lnTo>
                <a:lnTo>
                  <a:pt x="5267" y="4537"/>
                </a:lnTo>
                <a:lnTo>
                  <a:pt x="5267" y="4525"/>
                </a:lnTo>
                <a:lnTo>
                  <a:pt x="5271" y="4517"/>
                </a:lnTo>
                <a:lnTo>
                  <a:pt x="5324" y="4529"/>
                </a:lnTo>
                <a:lnTo>
                  <a:pt x="5324" y="4550"/>
                </a:lnTo>
                <a:lnTo>
                  <a:pt x="5333" y="4562"/>
                </a:lnTo>
                <a:lnTo>
                  <a:pt x="5338" y="4579"/>
                </a:lnTo>
                <a:lnTo>
                  <a:pt x="5346" y="4587"/>
                </a:lnTo>
                <a:lnTo>
                  <a:pt x="5360" y="4600"/>
                </a:lnTo>
                <a:lnTo>
                  <a:pt x="5373" y="4608"/>
                </a:lnTo>
                <a:lnTo>
                  <a:pt x="5382" y="4612"/>
                </a:lnTo>
                <a:lnTo>
                  <a:pt x="5399" y="4616"/>
                </a:lnTo>
                <a:lnTo>
                  <a:pt x="5413" y="4620"/>
                </a:lnTo>
                <a:lnTo>
                  <a:pt x="5426" y="4620"/>
                </a:lnTo>
                <a:lnTo>
                  <a:pt x="5439" y="4620"/>
                </a:lnTo>
                <a:lnTo>
                  <a:pt x="5457" y="4616"/>
                </a:lnTo>
                <a:lnTo>
                  <a:pt x="5470" y="4612"/>
                </a:lnTo>
                <a:lnTo>
                  <a:pt x="5483" y="4608"/>
                </a:lnTo>
                <a:lnTo>
                  <a:pt x="5497" y="4604"/>
                </a:lnTo>
                <a:lnTo>
                  <a:pt x="5510" y="4600"/>
                </a:lnTo>
                <a:lnTo>
                  <a:pt x="5519" y="4591"/>
                </a:lnTo>
                <a:lnTo>
                  <a:pt x="5527" y="4587"/>
                </a:lnTo>
                <a:lnTo>
                  <a:pt x="5536" y="4583"/>
                </a:lnTo>
                <a:lnTo>
                  <a:pt x="5545" y="4575"/>
                </a:lnTo>
                <a:lnTo>
                  <a:pt x="5554" y="4567"/>
                </a:lnTo>
                <a:lnTo>
                  <a:pt x="5558" y="4558"/>
                </a:lnTo>
                <a:lnTo>
                  <a:pt x="5563" y="4550"/>
                </a:lnTo>
                <a:lnTo>
                  <a:pt x="5567" y="4542"/>
                </a:lnTo>
                <a:lnTo>
                  <a:pt x="5572" y="4533"/>
                </a:lnTo>
                <a:lnTo>
                  <a:pt x="5576" y="4525"/>
                </a:lnTo>
                <a:lnTo>
                  <a:pt x="5576" y="4517"/>
                </a:lnTo>
                <a:lnTo>
                  <a:pt x="5576" y="4504"/>
                </a:lnTo>
                <a:lnTo>
                  <a:pt x="5576" y="4496"/>
                </a:lnTo>
                <a:lnTo>
                  <a:pt x="5576" y="4483"/>
                </a:lnTo>
                <a:lnTo>
                  <a:pt x="5572" y="4475"/>
                </a:lnTo>
                <a:lnTo>
                  <a:pt x="5572" y="4463"/>
                </a:lnTo>
                <a:lnTo>
                  <a:pt x="5563" y="4450"/>
                </a:lnTo>
                <a:lnTo>
                  <a:pt x="5545" y="4430"/>
                </a:lnTo>
                <a:lnTo>
                  <a:pt x="5523" y="4405"/>
                </a:lnTo>
                <a:lnTo>
                  <a:pt x="5492" y="4376"/>
                </a:lnTo>
                <a:lnTo>
                  <a:pt x="5457" y="4342"/>
                </a:lnTo>
                <a:lnTo>
                  <a:pt x="5417" y="4309"/>
                </a:lnTo>
                <a:lnTo>
                  <a:pt x="5373" y="4272"/>
                </a:lnTo>
                <a:lnTo>
                  <a:pt x="5324" y="4230"/>
                </a:lnTo>
                <a:lnTo>
                  <a:pt x="5276" y="4189"/>
                </a:lnTo>
                <a:lnTo>
                  <a:pt x="5227" y="4147"/>
                </a:lnTo>
                <a:lnTo>
                  <a:pt x="5179" y="4106"/>
                </a:lnTo>
                <a:lnTo>
                  <a:pt x="5130" y="4064"/>
                </a:lnTo>
                <a:lnTo>
                  <a:pt x="5082" y="4027"/>
                </a:lnTo>
                <a:lnTo>
                  <a:pt x="5037" y="3985"/>
                </a:lnTo>
                <a:lnTo>
                  <a:pt x="4993" y="3952"/>
                </a:lnTo>
                <a:lnTo>
                  <a:pt x="4958" y="3919"/>
                </a:lnTo>
                <a:lnTo>
                  <a:pt x="4949" y="3769"/>
                </a:lnTo>
                <a:lnTo>
                  <a:pt x="4971" y="3778"/>
                </a:lnTo>
                <a:lnTo>
                  <a:pt x="4989" y="3786"/>
                </a:lnTo>
                <a:lnTo>
                  <a:pt x="5011" y="3794"/>
                </a:lnTo>
                <a:lnTo>
                  <a:pt x="5033" y="3807"/>
                </a:lnTo>
                <a:lnTo>
                  <a:pt x="5055" y="3819"/>
                </a:lnTo>
                <a:lnTo>
                  <a:pt x="5077" y="3832"/>
                </a:lnTo>
                <a:lnTo>
                  <a:pt x="5095" y="3840"/>
                </a:lnTo>
                <a:lnTo>
                  <a:pt x="5117" y="3852"/>
                </a:lnTo>
                <a:lnTo>
                  <a:pt x="5135" y="3865"/>
                </a:lnTo>
                <a:lnTo>
                  <a:pt x="5152" y="3873"/>
                </a:lnTo>
                <a:lnTo>
                  <a:pt x="5165" y="3882"/>
                </a:lnTo>
                <a:lnTo>
                  <a:pt x="5179" y="3890"/>
                </a:lnTo>
                <a:lnTo>
                  <a:pt x="5192" y="3898"/>
                </a:lnTo>
                <a:lnTo>
                  <a:pt x="5196" y="3902"/>
                </a:lnTo>
                <a:lnTo>
                  <a:pt x="5201" y="3906"/>
                </a:lnTo>
                <a:lnTo>
                  <a:pt x="5205" y="3906"/>
                </a:lnTo>
                <a:lnTo>
                  <a:pt x="5214" y="3931"/>
                </a:lnTo>
                <a:lnTo>
                  <a:pt x="5152" y="3940"/>
                </a:lnTo>
                <a:lnTo>
                  <a:pt x="5214" y="3981"/>
                </a:lnTo>
                <a:lnTo>
                  <a:pt x="5267" y="4023"/>
                </a:lnTo>
                <a:lnTo>
                  <a:pt x="5320" y="4064"/>
                </a:lnTo>
                <a:lnTo>
                  <a:pt x="5369" y="4102"/>
                </a:lnTo>
                <a:lnTo>
                  <a:pt x="5417" y="4139"/>
                </a:lnTo>
                <a:lnTo>
                  <a:pt x="5457" y="4172"/>
                </a:lnTo>
                <a:lnTo>
                  <a:pt x="5492" y="4209"/>
                </a:lnTo>
                <a:lnTo>
                  <a:pt x="5527" y="4243"/>
                </a:lnTo>
                <a:lnTo>
                  <a:pt x="5558" y="4276"/>
                </a:lnTo>
                <a:lnTo>
                  <a:pt x="5585" y="4309"/>
                </a:lnTo>
                <a:lnTo>
                  <a:pt x="5607" y="4342"/>
                </a:lnTo>
                <a:lnTo>
                  <a:pt x="5625" y="4376"/>
                </a:lnTo>
                <a:lnTo>
                  <a:pt x="5642" y="4409"/>
                </a:lnTo>
                <a:lnTo>
                  <a:pt x="5651" y="4442"/>
                </a:lnTo>
                <a:lnTo>
                  <a:pt x="5660" y="4475"/>
                </a:lnTo>
                <a:lnTo>
                  <a:pt x="5664" y="4508"/>
                </a:lnTo>
                <a:lnTo>
                  <a:pt x="5664" y="4533"/>
                </a:lnTo>
                <a:lnTo>
                  <a:pt x="5664" y="4558"/>
                </a:lnTo>
                <a:lnTo>
                  <a:pt x="5664" y="4579"/>
                </a:lnTo>
                <a:lnTo>
                  <a:pt x="5664" y="4604"/>
                </a:lnTo>
                <a:lnTo>
                  <a:pt x="5660" y="4625"/>
                </a:lnTo>
                <a:lnTo>
                  <a:pt x="5656" y="4650"/>
                </a:lnTo>
                <a:lnTo>
                  <a:pt x="5647" y="4670"/>
                </a:lnTo>
                <a:lnTo>
                  <a:pt x="5642" y="4691"/>
                </a:lnTo>
                <a:lnTo>
                  <a:pt x="5633" y="4712"/>
                </a:lnTo>
                <a:lnTo>
                  <a:pt x="5620" y="4728"/>
                </a:lnTo>
                <a:lnTo>
                  <a:pt x="5607" y="4745"/>
                </a:lnTo>
                <a:lnTo>
                  <a:pt x="5594" y="4762"/>
                </a:lnTo>
                <a:lnTo>
                  <a:pt x="5580" y="4774"/>
                </a:lnTo>
                <a:lnTo>
                  <a:pt x="5563" y="4787"/>
                </a:lnTo>
                <a:lnTo>
                  <a:pt x="5541" y="4799"/>
                </a:lnTo>
                <a:lnTo>
                  <a:pt x="5519" y="4803"/>
                </a:lnTo>
                <a:lnTo>
                  <a:pt x="5505" y="4807"/>
                </a:lnTo>
                <a:lnTo>
                  <a:pt x="5488" y="4811"/>
                </a:lnTo>
                <a:lnTo>
                  <a:pt x="5470" y="4811"/>
                </a:lnTo>
                <a:lnTo>
                  <a:pt x="5457" y="4816"/>
                </a:lnTo>
                <a:lnTo>
                  <a:pt x="5439" y="4816"/>
                </a:lnTo>
                <a:lnTo>
                  <a:pt x="5426" y="4816"/>
                </a:lnTo>
                <a:lnTo>
                  <a:pt x="5413" y="4811"/>
                </a:lnTo>
                <a:lnTo>
                  <a:pt x="5399" y="4811"/>
                </a:lnTo>
                <a:lnTo>
                  <a:pt x="5382" y="4807"/>
                </a:lnTo>
                <a:lnTo>
                  <a:pt x="5369" y="4803"/>
                </a:lnTo>
                <a:lnTo>
                  <a:pt x="5355" y="4795"/>
                </a:lnTo>
                <a:lnTo>
                  <a:pt x="5342" y="4787"/>
                </a:lnTo>
                <a:lnTo>
                  <a:pt x="5329" y="4778"/>
                </a:lnTo>
                <a:lnTo>
                  <a:pt x="5316" y="4770"/>
                </a:lnTo>
                <a:lnTo>
                  <a:pt x="5307" y="4757"/>
                </a:lnTo>
                <a:lnTo>
                  <a:pt x="5293" y="4745"/>
                </a:lnTo>
                <a:lnTo>
                  <a:pt x="5285" y="4762"/>
                </a:lnTo>
                <a:lnTo>
                  <a:pt x="5280" y="4778"/>
                </a:lnTo>
                <a:lnTo>
                  <a:pt x="5271" y="4795"/>
                </a:lnTo>
                <a:lnTo>
                  <a:pt x="5263" y="4807"/>
                </a:lnTo>
                <a:lnTo>
                  <a:pt x="5258" y="4824"/>
                </a:lnTo>
                <a:lnTo>
                  <a:pt x="5249" y="4836"/>
                </a:lnTo>
                <a:lnTo>
                  <a:pt x="5241" y="4849"/>
                </a:lnTo>
                <a:lnTo>
                  <a:pt x="5232" y="4861"/>
                </a:lnTo>
                <a:lnTo>
                  <a:pt x="5218" y="4870"/>
                </a:lnTo>
                <a:lnTo>
                  <a:pt x="5210" y="4882"/>
                </a:lnTo>
                <a:lnTo>
                  <a:pt x="5196" y="4890"/>
                </a:lnTo>
                <a:lnTo>
                  <a:pt x="5188" y="4899"/>
                </a:lnTo>
                <a:lnTo>
                  <a:pt x="5174" y="4907"/>
                </a:lnTo>
                <a:lnTo>
                  <a:pt x="5157" y="4911"/>
                </a:lnTo>
                <a:lnTo>
                  <a:pt x="5143" y="4915"/>
                </a:lnTo>
                <a:lnTo>
                  <a:pt x="5126" y="4924"/>
                </a:lnTo>
                <a:lnTo>
                  <a:pt x="5112" y="4924"/>
                </a:lnTo>
                <a:lnTo>
                  <a:pt x="5099" y="4924"/>
                </a:lnTo>
                <a:lnTo>
                  <a:pt x="5082" y="4928"/>
                </a:lnTo>
                <a:lnTo>
                  <a:pt x="5068" y="4928"/>
                </a:lnTo>
                <a:lnTo>
                  <a:pt x="5055" y="4928"/>
                </a:lnTo>
                <a:lnTo>
                  <a:pt x="5042" y="4928"/>
                </a:lnTo>
                <a:lnTo>
                  <a:pt x="5029" y="4924"/>
                </a:lnTo>
                <a:lnTo>
                  <a:pt x="5015" y="4924"/>
                </a:lnTo>
                <a:lnTo>
                  <a:pt x="5002" y="4919"/>
                </a:lnTo>
                <a:lnTo>
                  <a:pt x="4993" y="4915"/>
                </a:lnTo>
                <a:lnTo>
                  <a:pt x="4980" y="4911"/>
                </a:lnTo>
                <a:lnTo>
                  <a:pt x="4971" y="4907"/>
                </a:lnTo>
                <a:lnTo>
                  <a:pt x="4958" y="4899"/>
                </a:lnTo>
                <a:lnTo>
                  <a:pt x="4949" y="4890"/>
                </a:lnTo>
                <a:lnTo>
                  <a:pt x="4940" y="4882"/>
                </a:lnTo>
                <a:lnTo>
                  <a:pt x="4936" y="4874"/>
                </a:lnTo>
                <a:lnTo>
                  <a:pt x="4927" y="4890"/>
                </a:lnTo>
                <a:lnTo>
                  <a:pt x="4918" y="4907"/>
                </a:lnTo>
                <a:lnTo>
                  <a:pt x="4909" y="4919"/>
                </a:lnTo>
                <a:lnTo>
                  <a:pt x="4901" y="4932"/>
                </a:lnTo>
                <a:lnTo>
                  <a:pt x="4887" y="4944"/>
                </a:lnTo>
                <a:lnTo>
                  <a:pt x="4878" y="4957"/>
                </a:lnTo>
                <a:lnTo>
                  <a:pt x="4865" y="4965"/>
                </a:lnTo>
                <a:lnTo>
                  <a:pt x="4852" y="4978"/>
                </a:lnTo>
                <a:lnTo>
                  <a:pt x="4834" y="4986"/>
                </a:lnTo>
                <a:lnTo>
                  <a:pt x="4821" y="4994"/>
                </a:lnTo>
                <a:lnTo>
                  <a:pt x="4803" y="4998"/>
                </a:lnTo>
                <a:lnTo>
                  <a:pt x="4786" y="5002"/>
                </a:lnTo>
                <a:lnTo>
                  <a:pt x="4773" y="5011"/>
                </a:lnTo>
                <a:lnTo>
                  <a:pt x="4755" y="5015"/>
                </a:lnTo>
                <a:lnTo>
                  <a:pt x="4733" y="5015"/>
                </a:lnTo>
                <a:lnTo>
                  <a:pt x="4715" y="5019"/>
                </a:lnTo>
                <a:lnTo>
                  <a:pt x="4689" y="5019"/>
                </a:lnTo>
                <a:lnTo>
                  <a:pt x="4667" y="5015"/>
                </a:lnTo>
                <a:lnTo>
                  <a:pt x="4644" y="5015"/>
                </a:lnTo>
                <a:lnTo>
                  <a:pt x="4627" y="5011"/>
                </a:lnTo>
                <a:lnTo>
                  <a:pt x="4609" y="5002"/>
                </a:lnTo>
                <a:lnTo>
                  <a:pt x="4596" y="4998"/>
                </a:lnTo>
                <a:lnTo>
                  <a:pt x="4583" y="4990"/>
                </a:lnTo>
                <a:lnTo>
                  <a:pt x="4569" y="4982"/>
                </a:lnTo>
                <a:lnTo>
                  <a:pt x="4561" y="4973"/>
                </a:lnTo>
                <a:lnTo>
                  <a:pt x="4547" y="4965"/>
                </a:lnTo>
                <a:lnTo>
                  <a:pt x="4539" y="4957"/>
                </a:lnTo>
                <a:lnTo>
                  <a:pt x="4530" y="4944"/>
                </a:lnTo>
                <a:lnTo>
                  <a:pt x="4521" y="4936"/>
                </a:lnTo>
                <a:lnTo>
                  <a:pt x="4512" y="4928"/>
                </a:lnTo>
                <a:lnTo>
                  <a:pt x="4499" y="4924"/>
                </a:lnTo>
                <a:lnTo>
                  <a:pt x="4490" y="4915"/>
                </a:lnTo>
                <a:lnTo>
                  <a:pt x="4481" y="4915"/>
                </a:lnTo>
                <a:lnTo>
                  <a:pt x="4472" y="4919"/>
                </a:lnTo>
                <a:lnTo>
                  <a:pt x="4463" y="4924"/>
                </a:lnTo>
                <a:lnTo>
                  <a:pt x="4455" y="4932"/>
                </a:lnTo>
                <a:lnTo>
                  <a:pt x="4450" y="4940"/>
                </a:lnTo>
                <a:lnTo>
                  <a:pt x="4446" y="4948"/>
                </a:lnTo>
                <a:lnTo>
                  <a:pt x="4441" y="4961"/>
                </a:lnTo>
                <a:lnTo>
                  <a:pt x="4437" y="4978"/>
                </a:lnTo>
                <a:lnTo>
                  <a:pt x="4433" y="4990"/>
                </a:lnTo>
                <a:lnTo>
                  <a:pt x="4433" y="5007"/>
                </a:lnTo>
                <a:lnTo>
                  <a:pt x="4433" y="5019"/>
                </a:lnTo>
                <a:lnTo>
                  <a:pt x="4437" y="5036"/>
                </a:lnTo>
                <a:lnTo>
                  <a:pt x="4441" y="5052"/>
                </a:lnTo>
                <a:lnTo>
                  <a:pt x="4446" y="5065"/>
                </a:lnTo>
                <a:lnTo>
                  <a:pt x="4450" y="5081"/>
                </a:lnTo>
                <a:lnTo>
                  <a:pt x="4459" y="5094"/>
                </a:lnTo>
                <a:lnTo>
                  <a:pt x="4463" y="5098"/>
                </a:lnTo>
                <a:lnTo>
                  <a:pt x="4468" y="5102"/>
                </a:lnTo>
                <a:lnTo>
                  <a:pt x="4477" y="5106"/>
                </a:lnTo>
                <a:lnTo>
                  <a:pt x="4486" y="5110"/>
                </a:lnTo>
                <a:lnTo>
                  <a:pt x="4499" y="5119"/>
                </a:lnTo>
                <a:lnTo>
                  <a:pt x="4512" y="5123"/>
                </a:lnTo>
                <a:lnTo>
                  <a:pt x="4525" y="5131"/>
                </a:lnTo>
                <a:lnTo>
                  <a:pt x="4539" y="5139"/>
                </a:lnTo>
                <a:lnTo>
                  <a:pt x="4556" y="5148"/>
                </a:lnTo>
                <a:lnTo>
                  <a:pt x="4574" y="5152"/>
                </a:lnTo>
                <a:lnTo>
                  <a:pt x="4592" y="5164"/>
                </a:lnTo>
                <a:lnTo>
                  <a:pt x="4609" y="5173"/>
                </a:lnTo>
                <a:lnTo>
                  <a:pt x="4627" y="5181"/>
                </a:lnTo>
                <a:lnTo>
                  <a:pt x="4649" y="5189"/>
                </a:lnTo>
                <a:lnTo>
                  <a:pt x="4667" y="5202"/>
                </a:lnTo>
                <a:lnTo>
                  <a:pt x="4689" y="5210"/>
                </a:lnTo>
                <a:lnTo>
                  <a:pt x="4693" y="5218"/>
                </a:lnTo>
                <a:lnTo>
                  <a:pt x="4697" y="5227"/>
                </a:lnTo>
                <a:lnTo>
                  <a:pt x="4697" y="5239"/>
                </a:lnTo>
                <a:lnTo>
                  <a:pt x="4702" y="5256"/>
                </a:lnTo>
                <a:lnTo>
                  <a:pt x="4702" y="5272"/>
                </a:lnTo>
                <a:lnTo>
                  <a:pt x="4706" y="5289"/>
                </a:lnTo>
                <a:lnTo>
                  <a:pt x="4706" y="5310"/>
                </a:lnTo>
                <a:lnTo>
                  <a:pt x="4706" y="5326"/>
                </a:lnTo>
                <a:lnTo>
                  <a:pt x="4702" y="5347"/>
                </a:lnTo>
                <a:lnTo>
                  <a:pt x="4702" y="5364"/>
                </a:lnTo>
                <a:lnTo>
                  <a:pt x="4697" y="5380"/>
                </a:lnTo>
                <a:lnTo>
                  <a:pt x="4697" y="5397"/>
                </a:lnTo>
                <a:lnTo>
                  <a:pt x="4693" y="5409"/>
                </a:lnTo>
                <a:lnTo>
                  <a:pt x="4689" y="5418"/>
                </a:lnTo>
                <a:lnTo>
                  <a:pt x="4684" y="5426"/>
                </a:lnTo>
                <a:lnTo>
                  <a:pt x="4680" y="5430"/>
                </a:lnTo>
                <a:lnTo>
                  <a:pt x="4636" y="5405"/>
                </a:lnTo>
                <a:lnTo>
                  <a:pt x="4574" y="5376"/>
                </a:lnTo>
                <a:lnTo>
                  <a:pt x="4499" y="5339"/>
                </a:lnTo>
                <a:lnTo>
                  <a:pt x="4411" y="5293"/>
                </a:lnTo>
                <a:lnTo>
                  <a:pt x="4318" y="5243"/>
                </a:lnTo>
                <a:lnTo>
                  <a:pt x="4212" y="5193"/>
                </a:lnTo>
                <a:lnTo>
                  <a:pt x="4110" y="5139"/>
                </a:lnTo>
                <a:lnTo>
                  <a:pt x="4004" y="5085"/>
                </a:lnTo>
                <a:lnTo>
                  <a:pt x="3898" y="5031"/>
                </a:lnTo>
                <a:lnTo>
                  <a:pt x="3797" y="4978"/>
                </a:lnTo>
                <a:lnTo>
                  <a:pt x="3704" y="4924"/>
                </a:lnTo>
                <a:lnTo>
                  <a:pt x="3616" y="4878"/>
                </a:lnTo>
                <a:lnTo>
                  <a:pt x="3545" y="4832"/>
                </a:lnTo>
                <a:lnTo>
                  <a:pt x="3488" y="4795"/>
                </a:lnTo>
                <a:lnTo>
                  <a:pt x="3444" y="4762"/>
                </a:lnTo>
                <a:lnTo>
                  <a:pt x="3422" y="4737"/>
                </a:lnTo>
                <a:lnTo>
                  <a:pt x="3413" y="4716"/>
                </a:lnTo>
                <a:lnTo>
                  <a:pt x="3404" y="4699"/>
                </a:lnTo>
                <a:lnTo>
                  <a:pt x="3395" y="4679"/>
                </a:lnTo>
                <a:lnTo>
                  <a:pt x="3391" y="4658"/>
                </a:lnTo>
                <a:lnTo>
                  <a:pt x="3382" y="4641"/>
                </a:lnTo>
                <a:lnTo>
                  <a:pt x="3377" y="4620"/>
                </a:lnTo>
                <a:lnTo>
                  <a:pt x="3373" y="4604"/>
                </a:lnTo>
                <a:lnTo>
                  <a:pt x="3373" y="4583"/>
                </a:lnTo>
                <a:lnTo>
                  <a:pt x="3373" y="4562"/>
                </a:lnTo>
                <a:lnTo>
                  <a:pt x="3373" y="4542"/>
                </a:lnTo>
                <a:lnTo>
                  <a:pt x="3373" y="4521"/>
                </a:lnTo>
                <a:lnTo>
                  <a:pt x="3373" y="4500"/>
                </a:lnTo>
                <a:lnTo>
                  <a:pt x="3377" y="4479"/>
                </a:lnTo>
                <a:lnTo>
                  <a:pt x="3382" y="4459"/>
                </a:lnTo>
                <a:lnTo>
                  <a:pt x="3386" y="4438"/>
                </a:lnTo>
                <a:lnTo>
                  <a:pt x="3395" y="4413"/>
                </a:lnTo>
                <a:lnTo>
                  <a:pt x="3404" y="4392"/>
                </a:lnTo>
                <a:lnTo>
                  <a:pt x="3417" y="4371"/>
                </a:lnTo>
                <a:lnTo>
                  <a:pt x="3435" y="4346"/>
                </a:lnTo>
                <a:lnTo>
                  <a:pt x="3461" y="4326"/>
                </a:lnTo>
                <a:lnTo>
                  <a:pt x="3488" y="4297"/>
                </a:lnTo>
                <a:lnTo>
                  <a:pt x="3519" y="4272"/>
                </a:lnTo>
                <a:lnTo>
                  <a:pt x="3554" y="4243"/>
                </a:lnTo>
                <a:lnTo>
                  <a:pt x="3589" y="4209"/>
                </a:lnTo>
                <a:lnTo>
                  <a:pt x="3629" y="4180"/>
                </a:lnTo>
                <a:lnTo>
                  <a:pt x="3664" y="4147"/>
                </a:lnTo>
                <a:lnTo>
                  <a:pt x="3704" y="4114"/>
                </a:lnTo>
                <a:lnTo>
                  <a:pt x="3739" y="4077"/>
                </a:lnTo>
                <a:lnTo>
                  <a:pt x="3775" y="4043"/>
                </a:lnTo>
                <a:lnTo>
                  <a:pt x="3810" y="4002"/>
                </a:lnTo>
                <a:lnTo>
                  <a:pt x="3841" y="3965"/>
                </a:lnTo>
                <a:lnTo>
                  <a:pt x="3867" y="3927"/>
                </a:lnTo>
                <a:lnTo>
                  <a:pt x="3898" y="3927"/>
                </a:lnTo>
                <a:lnTo>
                  <a:pt x="3894" y="3923"/>
                </a:lnTo>
                <a:lnTo>
                  <a:pt x="3894" y="3919"/>
                </a:lnTo>
                <a:lnTo>
                  <a:pt x="3890" y="3915"/>
                </a:lnTo>
                <a:lnTo>
                  <a:pt x="3885" y="3911"/>
                </a:lnTo>
                <a:lnTo>
                  <a:pt x="3885" y="3906"/>
                </a:lnTo>
                <a:lnTo>
                  <a:pt x="3881" y="3902"/>
                </a:lnTo>
                <a:lnTo>
                  <a:pt x="3876" y="3894"/>
                </a:lnTo>
                <a:lnTo>
                  <a:pt x="3876" y="3890"/>
                </a:lnTo>
                <a:lnTo>
                  <a:pt x="3872" y="3886"/>
                </a:lnTo>
                <a:lnTo>
                  <a:pt x="3872" y="3882"/>
                </a:lnTo>
                <a:lnTo>
                  <a:pt x="3867" y="3873"/>
                </a:lnTo>
                <a:lnTo>
                  <a:pt x="3863" y="3869"/>
                </a:lnTo>
                <a:lnTo>
                  <a:pt x="3863" y="3861"/>
                </a:lnTo>
                <a:lnTo>
                  <a:pt x="3859" y="3857"/>
                </a:lnTo>
                <a:lnTo>
                  <a:pt x="3859" y="3848"/>
                </a:lnTo>
                <a:lnTo>
                  <a:pt x="3854" y="3844"/>
                </a:lnTo>
                <a:lnTo>
                  <a:pt x="3837" y="3873"/>
                </a:lnTo>
                <a:lnTo>
                  <a:pt x="3814" y="3898"/>
                </a:lnTo>
                <a:lnTo>
                  <a:pt x="3797" y="3915"/>
                </a:lnTo>
                <a:lnTo>
                  <a:pt x="3775" y="3931"/>
                </a:lnTo>
                <a:lnTo>
                  <a:pt x="3757" y="3944"/>
                </a:lnTo>
                <a:lnTo>
                  <a:pt x="3735" y="3956"/>
                </a:lnTo>
                <a:lnTo>
                  <a:pt x="3717" y="3965"/>
                </a:lnTo>
                <a:lnTo>
                  <a:pt x="3700" y="3969"/>
                </a:lnTo>
                <a:lnTo>
                  <a:pt x="3682" y="3969"/>
                </a:lnTo>
                <a:lnTo>
                  <a:pt x="3664" y="3973"/>
                </a:lnTo>
                <a:lnTo>
                  <a:pt x="3651" y="3973"/>
                </a:lnTo>
                <a:lnTo>
                  <a:pt x="3638" y="3973"/>
                </a:lnTo>
                <a:lnTo>
                  <a:pt x="3629" y="3969"/>
                </a:lnTo>
                <a:lnTo>
                  <a:pt x="3620" y="3969"/>
                </a:lnTo>
                <a:lnTo>
                  <a:pt x="3616" y="3969"/>
                </a:lnTo>
                <a:lnTo>
                  <a:pt x="3616" y="3969"/>
                </a:lnTo>
                <a:lnTo>
                  <a:pt x="3598" y="4039"/>
                </a:lnTo>
                <a:lnTo>
                  <a:pt x="3572" y="4106"/>
                </a:lnTo>
                <a:lnTo>
                  <a:pt x="3536" y="4164"/>
                </a:lnTo>
                <a:lnTo>
                  <a:pt x="3497" y="4214"/>
                </a:lnTo>
                <a:lnTo>
                  <a:pt x="3448" y="4259"/>
                </a:lnTo>
                <a:lnTo>
                  <a:pt x="3395" y="4297"/>
                </a:lnTo>
                <a:lnTo>
                  <a:pt x="3342" y="4330"/>
                </a:lnTo>
                <a:lnTo>
                  <a:pt x="3285" y="4359"/>
                </a:lnTo>
                <a:lnTo>
                  <a:pt x="3223" y="4384"/>
                </a:lnTo>
                <a:lnTo>
                  <a:pt x="3165" y="4405"/>
                </a:lnTo>
                <a:lnTo>
                  <a:pt x="3108" y="4417"/>
                </a:lnTo>
                <a:lnTo>
                  <a:pt x="3051" y="4430"/>
                </a:lnTo>
                <a:lnTo>
                  <a:pt x="2998" y="4438"/>
                </a:lnTo>
                <a:lnTo>
                  <a:pt x="2949" y="4442"/>
                </a:lnTo>
                <a:lnTo>
                  <a:pt x="2909" y="4446"/>
                </a:lnTo>
                <a:lnTo>
                  <a:pt x="2874" y="4446"/>
                </a:lnTo>
                <a:lnTo>
                  <a:pt x="2720" y="4442"/>
                </a:lnTo>
                <a:lnTo>
                  <a:pt x="2565" y="4425"/>
                </a:lnTo>
                <a:lnTo>
                  <a:pt x="2415" y="4400"/>
                </a:lnTo>
                <a:lnTo>
                  <a:pt x="2265" y="4371"/>
                </a:lnTo>
                <a:lnTo>
                  <a:pt x="2124" y="4330"/>
                </a:lnTo>
                <a:lnTo>
                  <a:pt x="1987" y="4284"/>
                </a:lnTo>
                <a:lnTo>
                  <a:pt x="1854" y="4230"/>
                </a:lnTo>
                <a:lnTo>
                  <a:pt x="1726" y="4172"/>
                </a:lnTo>
                <a:lnTo>
                  <a:pt x="1607" y="4110"/>
                </a:lnTo>
                <a:lnTo>
                  <a:pt x="1497" y="4039"/>
                </a:lnTo>
                <a:lnTo>
                  <a:pt x="1391" y="3969"/>
                </a:lnTo>
                <a:lnTo>
                  <a:pt x="1298" y="3890"/>
                </a:lnTo>
                <a:lnTo>
                  <a:pt x="1214" y="3811"/>
                </a:lnTo>
                <a:lnTo>
                  <a:pt x="1139" y="3732"/>
                </a:lnTo>
                <a:lnTo>
                  <a:pt x="1073" y="3645"/>
                </a:lnTo>
                <a:lnTo>
                  <a:pt x="1020" y="3562"/>
                </a:lnTo>
                <a:lnTo>
                  <a:pt x="954" y="3612"/>
                </a:lnTo>
                <a:lnTo>
                  <a:pt x="887" y="3662"/>
                </a:lnTo>
                <a:lnTo>
                  <a:pt x="821" y="3711"/>
                </a:lnTo>
                <a:lnTo>
                  <a:pt x="759" y="3761"/>
                </a:lnTo>
                <a:lnTo>
                  <a:pt x="693" y="3807"/>
                </a:lnTo>
                <a:lnTo>
                  <a:pt x="631" y="3857"/>
                </a:lnTo>
                <a:lnTo>
                  <a:pt x="570" y="3906"/>
                </a:lnTo>
                <a:lnTo>
                  <a:pt x="508" y="3956"/>
                </a:lnTo>
                <a:lnTo>
                  <a:pt x="446" y="4006"/>
                </a:lnTo>
                <a:lnTo>
                  <a:pt x="389" y="4056"/>
                </a:lnTo>
                <a:lnTo>
                  <a:pt x="327" y="4106"/>
                </a:lnTo>
                <a:lnTo>
                  <a:pt x="269" y="4156"/>
                </a:lnTo>
                <a:lnTo>
                  <a:pt x="208" y="4205"/>
                </a:lnTo>
                <a:lnTo>
                  <a:pt x="150" y="4255"/>
                </a:lnTo>
                <a:lnTo>
                  <a:pt x="93" y="4301"/>
                </a:lnTo>
                <a:lnTo>
                  <a:pt x="35" y="4351"/>
                </a:lnTo>
                <a:lnTo>
                  <a:pt x="26" y="4355"/>
                </a:lnTo>
                <a:lnTo>
                  <a:pt x="18" y="4355"/>
                </a:lnTo>
                <a:lnTo>
                  <a:pt x="13" y="4355"/>
                </a:lnTo>
                <a:lnTo>
                  <a:pt x="9" y="4355"/>
                </a:lnTo>
                <a:lnTo>
                  <a:pt x="4" y="4355"/>
                </a:lnTo>
                <a:lnTo>
                  <a:pt x="0" y="4355"/>
                </a:lnTo>
                <a:lnTo>
                  <a:pt x="0" y="4355"/>
                </a:lnTo>
                <a:lnTo>
                  <a:pt x="0" y="4351"/>
                </a:lnTo>
                <a:lnTo>
                  <a:pt x="0" y="4346"/>
                </a:lnTo>
                <a:lnTo>
                  <a:pt x="0" y="4342"/>
                </a:lnTo>
                <a:lnTo>
                  <a:pt x="4" y="4338"/>
                </a:lnTo>
                <a:lnTo>
                  <a:pt x="4" y="4334"/>
                </a:lnTo>
                <a:lnTo>
                  <a:pt x="9" y="4326"/>
                </a:lnTo>
                <a:lnTo>
                  <a:pt x="13" y="4322"/>
                </a:lnTo>
                <a:lnTo>
                  <a:pt x="18" y="4313"/>
                </a:lnTo>
                <a:lnTo>
                  <a:pt x="22" y="4305"/>
                </a:lnTo>
                <a:lnTo>
                  <a:pt x="71" y="4255"/>
                </a:lnTo>
                <a:lnTo>
                  <a:pt x="124" y="4209"/>
                </a:lnTo>
                <a:lnTo>
                  <a:pt x="177" y="4160"/>
                </a:lnTo>
                <a:lnTo>
                  <a:pt x="234" y="4110"/>
                </a:lnTo>
                <a:lnTo>
                  <a:pt x="287" y="4060"/>
                </a:lnTo>
                <a:lnTo>
                  <a:pt x="344" y="4010"/>
                </a:lnTo>
                <a:lnTo>
                  <a:pt x="402" y="3960"/>
                </a:lnTo>
                <a:lnTo>
                  <a:pt x="459" y="3911"/>
                </a:lnTo>
                <a:lnTo>
                  <a:pt x="517" y="3861"/>
                </a:lnTo>
                <a:lnTo>
                  <a:pt x="578" y="3811"/>
                </a:lnTo>
                <a:lnTo>
                  <a:pt x="640" y="3757"/>
                </a:lnTo>
                <a:lnTo>
                  <a:pt x="706" y="3707"/>
                </a:lnTo>
                <a:lnTo>
                  <a:pt x="773" y="3653"/>
                </a:lnTo>
                <a:lnTo>
                  <a:pt x="839" y="3599"/>
                </a:lnTo>
                <a:lnTo>
                  <a:pt x="909" y="3545"/>
                </a:lnTo>
                <a:lnTo>
                  <a:pt x="985" y="3495"/>
                </a:lnTo>
                <a:lnTo>
                  <a:pt x="976" y="3475"/>
                </a:lnTo>
                <a:lnTo>
                  <a:pt x="971" y="3458"/>
                </a:lnTo>
                <a:lnTo>
                  <a:pt x="967" y="3441"/>
                </a:lnTo>
                <a:lnTo>
                  <a:pt x="958" y="3421"/>
                </a:lnTo>
                <a:lnTo>
                  <a:pt x="954" y="3404"/>
                </a:lnTo>
                <a:lnTo>
                  <a:pt x="949" y="3388"/>
                </a:lnTo>
                <a:lnTo>
                  <a:pt x="945" y="3371"/>
                </a:lnTo>
                <a:lnTo>
                  <a:pt x="940" y="3354"/>
                </a:lnTo>
                <a:lnTo>
                  <a:pt x="940" y="3338"/>
                </a:lnTo>
                <a:lnTo>
                  <a:pt x="936" y="3321"/>
                </a:lnTo>
                <a:lnTo>
                  <a:pt x="936" y="3304"/>
                </a:lnTo>
                <a:lnTo>
                  <a:pt x="932" y="3288"/>
                </a:lnTo>
                <a:lnTo>
                  <a:pt x="932" y="3267"/>
                </a:lnTo>
                <a:lnTo>
                  <a:pt x="932" y="3255"/>
                </a:lnTo>
                <a:lnTo>
                  <a:pt x="932" y="3234"/>
                </a:lnTo>
                <a:lnTo>
                  <a:pt x="932" y="3217"/>
                </a:lnTo>
                <a:lnTo>
                  <a:pt x="958" y="3076"/>
                </a:lnTo>
                <a:lnTo>
                  <a:pt x="998" y="2943"/>
                </a:lnTo>
                <a:lnTo>
                  <a:pt x="1060" y="2823"/>
                </a:lnTo>
                <a:lnTo>
                  <a:pt x="1139" y="2715"/>
                </a:lnTo>
                <a:lnTo>
                  <a:pt x="1236" y="2620"/>
                </a:lnTo>
                <a:lnTo>
                  <a:pt x="1342" y="2532"/>
                </a:lnTo>
                <a:lnTo>
                  <a:pt x="1461" y="2453"/>
                </a:lnTo>
                <a:lnTo>
                  <a:pt x="1594" y="2391"/>
                </a:lnTo>
                <a:lnTo>
                  <a:pt x="1731" y="2333"/>
                </a:lnTo>
                <a:lnTo>
                  <a:pt x="1881" y="2283"/>
                </a:lnTo>
                <a:lnTo>
                  <a:pt x="2031" y="2246"/>
                </a:lnTo>
                <a:lnTo>
                  <a:pt x="2185" y="2213"/>
                </a:lnTo>
                <a:lnTo>
                  <a:pt x="2344" y="2192"/>
                </a:lnTo>
                <a:lnTo>
                  <a:pt x="2503" y="2175"/>
                </a:lnTo>
                <a:lnTo>
                  <a:pt x="2662" y="2163"/>
                </a:lnTo>
                <a:lnTo>
                  <a:pt x="2817" y="2163"/>
                </a:lnTo>
                <a:lnTo>
                  <a:pt x="2865" y="2163"/>
                </a:lnTo>
                <a:lnTo>
                  <a:pt x="2909" y="2163"/>
                </a:lnTo>
                <a:lnTo>
                  <a:pt x="2958" y="2163"/>
                </a:lnTo>
                <a:lnTo>
                  <a:pt x="2998" y="2167"/>
                </a:lnTo>
                <a:lnTo>
                  <a:pt x="3042" y="2167"/>
                </a:lnTo>
                <a:lnTo>
                  <a:pt x="3086" y="2171"/>
                </a:lnTo>
                <a:lnTo>
                  <a:pt x="3126" y="2175"/>
                </a:lnTo>
                <a:lnTo>
                  <a:pt x="3170" y="2175"/>
                </a:lnTo>
                <a:lnTo>
                  <a:pt x="3210" y="2179"/>
                </a:lnTo>
                <a:lnTo>
                  <a:pt x="3249" y="2188"/>
                </a:lnTo>
                <a:lnTo>
                  <a:pt x="3285" y="2192"/>
                </a:lnTo>
                <a:lnTo>
                  <a:pt x="3324" y="2196"/>
                </a:lnTo>
                <a:lnTo>
                  <a:pt x="3364" y="2204"/>
                </a:lnTo>
                <a:lnTo>
                  <a:pt x="3399" y="2209"/>
                </a:lnTo>
                <a:lnTo>
                  <a:pt x="3439" y="2217"/>
                </a:lnTo>
                <a:lnTo>
                  <a:pt x="3475" y="2225"/>
                </a:lnTo>
                <a:close/>
                <a:moveTo>
                  <a:pt x="4190" y="2470"/>
                </a:moveTo>
                <a:lnTo>
                  <a:pt x="4203" y="2474"/>
                </a:lnTo>
                <a:lnTo>
                  <a:pt x="4212" y="2483"/>
                </a:lnTo>
                <a:lnTo>
                  <a:pt x="4221" y="2487"/>
                </a:lnTo>
                <a:lnTo>
                  <a:pt x="4234" y="2491"/>
                </a:lnTo>
                <a:lnTo>
                  <a:pt x="4243" y="2495"/>
                </a:lnTo>
                <a:lnTo>
                  <a:pt x="4256" y="2503"/>
                </a:lnTo>
                <a:lnTo>
                  <a:pt x="4265" y="2507"/>
                </a:lnTo>
                <a:lnTo>
                  <a:pt x="4278" y="2512"/>
                </a:lnTo>
                <a:lnTo>
                  <a:pt x="4287" y="2516"/>
                </a:lnTo>
                <a:lnTo>
                  <a:pt x="4296" y="2524"/>
                </a:lnTo>
                <a:lnTo>
                  <a:pt x="4309" y="2528"/>
                </a:lnTo>
                <a:lnTo>
                  <a:pt x="4318" y="2532"/>
                </a:lnTo>
                <a:lnTo>
                  <a:pt x="4327" y="2536"/>
                </a:lnTo>
                <a:lnTo>
                  <a:pt x="4340" y="2545"/>
                </a:lnTo>
                <a:lnTo>
                  <a:pt x="4349" y="2549"/>
                </a:lnTo>
                <a:lnTo>
                  <a:pt x="4358" y="2553"/>
                </a:lnTo>
                <a:lnTo>
                  <a:pt x="4349" y="2536"/>
                </a:lnTo>
                <a:lnTo>
                  <a:pt x="4340" y="2524"/>
                </a:lnTo>
                <a:lnTo>
                  <a:pt x="4327" y="2507"/>
                </a:lnTo>
                <a:lnTo>
                  <a:pt x="4318" y="2495"/>
                </a:lnTo>
                <a:lnTo>
                  <a:pt x="4305" y="2478"/>
                </a:lnTo>
                <a:lnTo>
                  <a:pt x="4296" y="2466"/>
                </a:lnTo>
                <a:lnTo>
                  <a:pt x="4282" y="2453"/>
                </a:lnTo>
                <a:lnTo>
                  <a:pt x="4269" y="2437"/>
                </a:lnTo>
                <a:lnTo>
                  <a:pt x="4260" y="2424"/>
                </a:lnTo>
                <a:lnTo>
                  <a:pt x="4247" y="2412"/>
                </a:lnTo>
                <a:lnTo>
                  <a:pt x="4234" y="2399"/>
                </a:lnTo>
                <a:lnTo>
                  <a:pt x="4221" y="2387"/>
                </a:lnTo>
                <a:lnTo>
                  <a:pt x="4207" y="2370"/>
                </a:lnTo>
                <a:lnTo>
                  <a:pt x="4194" y="2358"/>
                </a:lnTo>
                <a:lnTo>
                  <a:pt x="4181" y="2346"/>
                </a:lnTo>
                <a:lnTo>
                  <a:pt x="4168" y="2333"/>
                </a:lnTo>
                <a:lnTo>
                  <a:pt x="4172" y="2346"/>
                </a:lnTo>
                <a:lnTo>
                  <a:pt x="4172" y="2354"/>
                </a:lnTo>
                <a:lnTo>
                  <a:pt x="4177" y="2362"/>
                </a:lnTo>
                <a:lnTo>
                  <a:pt x="4177" y="2375"/>
                </a:lnTo>
                <a:lnTo>
                  <a:pt x="4177" y="2383"/>
                </a:lnTo>
                <a:lnTo>
                  <a:pt x="4181" y="2391"/>
                </a:lnTo>
                <a:lnTo>
                  <a:pt x="4181" y="2399"/>
                </a:lnTo>
                <a:lnTo>
                  <a:pt x="4181" y="2412"/>
                </a:lnTo>
                <a:lnTo>
                  <a:pt x="4181" y="2420"/>
                </a:lnTo>
                <a:lnTo>
                  <a:pt x="4185" y="2429"/>
                </a:lnTo>
                <a:lnTo>
                  <a:pt x="4185" y="2437"/>
                </a:lnTo>
                <a:lnTo>
                  <a:pt x="4185" y="2441"/>
                </a:lnTo>
                <a:lnTo>
                  <a:pt x="4185" y="2449"/>
                </a:lnTo>
                <a:lnTo>
                  <a:pt x="4190" y="2458"/>
                </a:lnTo>
                <a:lnTo>
                  <a:pt x="4190" y="2466"/>
                </a:lnTo>
                <a:lnTo>
                  <a:pt x="4190" y="2470"/>
                </a:lnTo>
                <a:close/>
                <a:moveTo>
                  <a:pt x="2044" y="3163"/>
                </a:moveTo>
                <a:lnTo>
                  <a:pt x="2057" y="3226"/>
                </a:lnTo>
                <a:lnTo>
                  <a:pt x="2079" y="3284"/>
                </a:lnTo>
                <a:lnTo>
                  <a:pt x="2115" y="3338"/>
                </a:lnTo>
                <a:lnTo>
                  <a:pt x="2159" y="3388"/>
                </a:lnTo>
                <a:lnTo>
                  <a:pt x="2207" y="3437"/>
                </a:lnTo>
                <a:lnTo>
                  <a:pt x="2260" y="3479"/>
                </a:lnTo>
                <a:lnTo>
                  <a:pt x="2322" y="3520"/>
                </a:lnTo>
                <a:lnTo>
                  <a:pt x="2384" y="3554"/>
                </a:lnTo>
                <a:lnTo>
                  <a:pt x="2450" y="3587"/>
                </a:lnTo>
                <a:lnTo>
                  <a:pt x="2517" y="3612"/>
                </a:lnTo>
                <a:lnTo>
                  <a:pt x="2583" y="3637"/>
                </a:lnTo>
                <a:lnTo>
                  <a:pt x="2645" y="3653"/>
                </a:lnTo>
                <a:lnTo>
                  <a:pt x="2711" y="3670"/>
                </a:lnTo>
                <a:lnTo>
                  <a:pt x="2768" y="3678"/>
                </a:lnTo>
                <a:lnTo>
                  <a:pt x="2821" y="3686"/>
                </a:lnTo>
                <a:lnTo>
                  <a:pt x="2870" y="3686"/>
                </a:lnTo>
                <a:lnTo>
                  <a:pt x="2918" y="3686"/>
                </a:lnTo>
                <a:lnTo>
                  <a:pt x="2967" y="3682"/>
                </a:lnTo>
                <a:lnTo>
                  <a:pt x="3015" y="3678"/>
                </a:lnTo>
                <a:lnTo>
                  <a:pt x="3064" y="3674"/>
                </a:lnTo>
                <a:lnTo>
                  <a:pt x="3113" y="3670"/>
                </a:lnTo>
                <a:lnTo>
                  <a:pt x="3161" y="3662"/>
                </a:lnTo>
                <a:lnTo>
                  <a:pt x="3205" y="3649"/>
                </a:lnTo>
                <a:lnTo>
                  <a:pt x="3249" y="3637"/>
                </a:lnTo>
                <a:lnTo>
                  <a:pt x="3294" y="3620"/>
                </a:lnTo>
                <a:lnTo>
                  <a:pt x="3329" y="3603"/>
                </a:lnTo>
                <a:lnTo>
                  <a:pt x="3364" y="3583"/>
                </a:lnTo>
                <a:lnTo>
                  <a:pt x="3395" y="3558"/>
                </a:lnTo>
                <a:lnTo>
                  <a:pt x="3426" y="3529"/>
                </a:lnTo>
                <a:lnTo>
                  <a:pt x="3448" y="3495"/>
                </a:lnTo>
                <a:lnTo>
                  <a:pt x="3461" y="3458"/>
                </a:lnTo>
                <a:lnTo>
                  <a:pt x="3475" y="3417"/>
                </a:lnTo>
                <a:lnTo>
                  <a:pt x="3475" y="3400"/>
                </a:lnTo>
                <a:lnTo>
                  <a:pt x="3475" y="3379"/>
                </a:lnTo>
                <a:lnTo>
                  <a:pt x="3475" y="3358"/>
                </a:lnTo>
                <a:lnTo>
                  <a:pt x="3470" y="3342"/>
                </a:lnTo>
                <a:lnTo>
                  <a:pt x="3466" y="3321"/>
                </a:lnTo>
                <a:lnTo>
                  <a:pt x="3461" y="3304"/>
                </a:lnTo>
                <a:lnTo>
                  <a:pt x="3457" y="3284"/>
                </a:lnTo>
                <a:lnTo>
                  <a:pt x="3448" y="3267"/>
                </a:lnTo>
                <a:lnTo>
                  <a:pt x="3439" y="3251"/>
                </a:lnTo>
                <a:lnTo>
                  <a:pt x="3435" y="3234"/>
                </a:lnTo>
                <a:lnTo>
                  <a:pt x="3426" y="3217"/>
                </a:lnTo>
                <a:lnTo>
                  <a:pt x="3417" y="3201"/>
                </a:lnTo>
                <a:lnTo>
                  <a:pt x="3413" y="3184"/>
                </a:lnTo>
                <a:lnTo>
                  <a:pt x="3404" y="3172"/>
                </a:lnTo>
                <a:lnTo>
                  <a:pt x="3399" y="3155"/>
                </a:lnTo>
                <a:lnTo>
                  <a:pt x="3395" y="3143"/>
                </a:lnTo>
                <a:lnTo>
                  <a:pt x="3373" y="3155"/>
                </a:lnTo>
                <a:lnTo>
                  <a:pt x="3351" y="3168"/>
                </a:lnTo>
                <a:lnTo>
                  <a:pt x="3333" y="3180"/>
                </a:lnTo>
                <a:lnTo>
                  <a:pt x="3311" y="3192"/>
                </a:lnTo>
                <a:lnTo>
                  <a:pt x="3294" y="3201"/>
                </a:lnTo>
                <a:lnTo>
                  <a:pt x="3271" y="3213"/>
                </a:lnTo>
                <a:lnTo>
                  <a:pt x="3249" y="3226"/>
                </a:lnTo>
                <a:lnTo>
                  <a:pt x="3227" y="3234"/>
                </a:lnTo>
                <a:lnTo>
                  <a:pt x="3205" y="3242"/>
                </a:lnTo>
                <a:lnTo>
                  <a:pt x="3183" y="3251"/>
                </a:lnTo>
                <a:lnTo>
                  <a:pt x="3161" y="3259"/>
                </a:lnTo>
                <a:lnTo>
                  <a:pt x="3139" y="3263"/>
                </a:lnTo>
                <a:lnTo>
                  <a:pt x="3113" y="3267"/>
                </a:lnTo>
                <a:lnTo>
                  <a:pt x="3090" y="3267"/>
                </a:lnTo>
                <a:lnTo>
                  <a:pt x="3064" y="3267"/>
                </a:lnTo>
                <a:lnTo>
                  <a:pt x="3037" y="3267"/>
                </a:lnTo>
                <a:lnTo>
                  <a:pt x="3002" y="3263"/>
                </a:lnTo>
                <a:lnTo>
                  <a:pt x="2976" y="3255"/>
                </a:lnTo>
                <a:lnTo>
                  <a:pt x="2949" y="3246"/>
                </a:lnTo>
                <a:lnTo>
                  <a:pt x="2932" y="3238"/>
                </a:lnTo>
                <a:lnTo>
                  <a:pt x="2918" y="3226"/>
                </a:lnTo>
                <a:lnTo>
                  <a:pt x="2905" y="3213"/>
                </a:lnTo>
                <a:lnTo>
                  <a:pt x="2896" y="3201"/>
                </a:lnTo>
                <a:lnTo>
                  <a:pt x="2887" y="3188"/>
                </a:lnTo>
                <a:lnTo>
                  <a:pt x="2879" y="3176"/>
                </a:lnTo>
                <a:lnTo>
                  <a:pt x="2874" y="3163"/>
                </a:lnTo>
                <a:lnTo>
                  <a:pt x="2870" y="3151"/>
                </a:lnTo>
                <a:lnTo>
                  <a:pt x="2861" y="3143"/>
                </a:lnTo>
                <a:lnTo>
                  <a:pt x="2852" y="3138"/>
                </a:lnTo>
                <a:lnTo>
                  <a:pt x="2839" y="3134"/>
                </a:lnTo>
                <a:lnTo>
                  <a:pt x="2826" y="3134"/>
                </a:lnTo>
                <a:lnTo>
                  <a:pt x="2808" y="3138"/>
                </a:lnTo>
                <a:lnTo>
                  <a:pt x="2799" y="3138"/>
                </a:lnTo>
                <a:lnTo>
                  <a:pt x="2786" y="3143"/>
                </a:lnTo>
                <a:lnTo>
                  <a:pt x="2773" y="3143"/>
                </a:lnTo>
                <a:lnTo>
                  <a:pt x="2764" y="3147"/>
                </a:lnTo>
                <a:lnTo>
                  <a:pt x="2750" y="3151"/>
                </a:lnTo>
                <a:lnTo>
                  <a:pt x="2742" y="3155"/>
                </a:lnTo>
                <a:lnTo>
                  <a:pt x="2733" y="3159"/>
                </a:lnTo>
                <a:lnTo>
                  <a:pt x="2724" y="3163"/>
                </a:lnTo>
                <a:lnTo>
                  <a:pt x="2715" y="3168"/>
                </a:lnTo>
                <a:lnTo>
                  <a:pt x="2706" y="3176"/>
                </a:lnTo>
                <a:lnTo>
                  <a:pt x="2702" y="3184"/>
                </a:lnTo>
                <a:lnTo>
                  <a:pt x="2698" y="3192"/>
                </a:lnTo>
                <a:lnTo>
                  <a:pt x="2693" y="3205"/>
                </a:lnTo>
                <a:lnTo>
                  <a:pt x="2689" y="3217"/>
                </a:lnTo>
                <a:lnTo>
                  <a:pt x="2684" y="3230"/>
                </a:lnTo>
                <a:lnTo>
                  <a:pt x="2684" y="3246"/>
                </a:lnTo>
                <a:lnTo>
                  <a:pt x="2689" y="3259"/>
                </a:lnTo>
                <a:lnTo>
                  <a:pt x="2693" y="3271"/>
                </a:lnTo>
                <a:lnTo>
                  <a:pt x="2698" y="3284"/>
                </a:lnTo>
                <a:lnTo>
                  <a:pt x="2711" y="3296"/>
                </a:lnTo>
                <a:lnTo>
                  <a:pt x="2720" y="3309"/>
                </a:lnTo>
                <a:lnTo>
                  <a:pt x="2737" y="3321"/>
                </a:lnTo>
                <a:lnTo>
                  <a:pt x="2750" y="3334"/>
                </a:lnTo>
                <a:lnTo>
                  <a:pt x="2768" y="3350"/>
                </a:lnTo>
                <a:lnTo>
                  <a:pt x="2786" y="3363"/>
                </a:lnTo>
                <a:lnTo>
                  <a:pt x="2803" y="3375"/>
                </a:lnTo>
                <a:lnTo>
                  <a:pt x="2821" y="3388"/>
                </a:lnTo>
                <a:lnTo>
                  <a:pt x="2839" y="3400"/>
                </a:lnTo>
                <a:lnTo>
                  <a:pt x="2856" y="3412"/>
                </a:lnTo>
                <a:lnTo>
                  <a:pt x="2874" y="3425"/>
                </a:lnTo>
                <a:lnTo>
                  <a:pt x="2892" y="3433"/>
                </a:lnTo>
                <a:lnTo>
                  <a:pt x="2905" y="3446"/>
                </a:lnTo>
                <a:lnTo>
                  <a:pt x="2905" y="3446"/>
                </a:lnTo>
                <a:lnTo>
                  <a:pt x="2905" y="3454"/>
                </a:lnTo>
                <a:lnTo>
                  <a:pt x="2901" y="3458"/>
                </a:lnTo>
                <a:lnTo>
                  <a:pt x="2901" y="3466"/>
                </a:lnTo>
                <a:lnTo>
                  <a:pt x="2896" y="3479"/>
                </a:lnTo>
                <a:lnTo>
                  <a:pt x="2892" y="3491"/>
                </a:lnTo>
                <a:lnTo>
                  <a:pt x="2887" y="3504"/>
                </a:lnTo>
                <a:lnTo>
                  <a:pt x="2883" y="3520"/>
                </a:lnTo>
                <a:lnTo>
                  <a:pt x="2874" y="3533"/>
                </a:lnTo>
                <a:lnTo>
                  <a:pt x="2870" y="3545"/>
                </a:lnTo>
                <a:lnTo>
                  <a:pt x="2861" y="3558"/>
                </a:lnTo>
                <a:lnTo>
                  <a:pt x="2856" y="3570"/>
                </a:lnTo>
                <a:lnTo>
                  <a:pt x="2848" y="3578"/>
                </a:lnTo>
                <a:lnTo>
                  <a:pt x="2839" y="3587"/>
                </a:lnTo>
                <a:lnTo>
                  <a:pt x="2830" y="3595"/>
                </a:lnTo>
                <a:lnTo>
                  <a:pt x="2826" y="3595"/>
                </a:lnTo>
                <a:lnTo>
                  <a:pt x="2764" y="3566"/>
                </a:lnTo>
                <a:lnTo>
                  <a:pt x="2711" y="3533"/>
                </a:lnTo>
                <a:lnTo>
                  <a:pt x="2658" y="3500"/>
                </a:lnTo>
                <a:lnTo>
                  <a:pt x="2609" y="3466"/>
                </a:lnTo>
                <a:lnTo>
                  <a:pt x="2565" y="3433"/>
                </a:lnTo>
                <a:lnTo>
                  <a:pt x="2521" y="3400"/>
                </a:lnTo>
                <a:lnTo>
                  <a:pt x="2486" y="3371"/>
                </a:lnTo>
                <a:lnTo>
                  <a:pt x="2446" y="3338"/>
                </a:lnTo>
                <a:lnTo>
                  <a:pt x="2415" y="3309"/>
                </a:lnTo>
                <a:lnTo>
                  <a:pt x="2380" y="3284"/>
                </a:lnTo>
                <a:lnTo>
                  <a:pt x="2349" y="3259"/>
                </a:lnTo>
                <a:lnTo>
                  <a:pt x="2322" y="3234"/>
                </a:lnTo>
                <a:lnTo>
                  <a:pt x="2296" y="3217"/>
                </a:lnTo>
                <a:lnTo>
                  <a:pt x="2269" y="3201"/>
                </a:lnTo>
                <a:lnTo>
                  <a:pt x="2243" y="3188"/>
                </a:lnTo>
                <a:lnTo>
                  <a:pt x="2221" y="3180"/>
                </a:lnTo>
                <a:lnTo>
                  <a:pt x="2207" y="3176"/>
                </a:lnTo>
                <a:lnTo>
                  <a:pt x="2199" y="3172"/>
                </a:lnTo>
                <a:lnTo>
                  <a:pt x="2190" y="3172"/>
                </a:lnTo>
                <a:lnTo>
                  <a:pt x="2177" y="3168"/>
                </a:lnTo>
                <a:lnTo>
                  <a:pt x="2168" y="3168"/>
                </a:lnTo>
                <a:lnTo>
                  <a:pt x="2159" y="3168"/>
                </a:lnTo>
                <a:lnTo>
                  <a:pt x="2146" y="3163"/>
                </a:lnTo>
                <a:lnTo>
                  <a:pt x="2137" y="3163"/>
                </a:lnTo>
                <a:lnTo>
                  <a:pt x="2124" y="3163"/>
                </a:lnTo>
                <a:lnTo>
                  <a:pt x="2115" y="3163"/>
                </a:lnTo>
                <a:lnTo>
                  <a:pt x="2102" y="3163"/>
                </a:lnTo>
                <a:lnTo>
                  <a:pt x="2093" y="3163"/>
                </a:lnTo>
                <a:lnTo>
                  <a:pt x="2079" y="3163"/>
                </a:lnTo>
                <a:lnTo>
                  <a:pt x="2066" y="3163"/>
                </a:lnTo>
                <a:lnTo>
                  <a:pt x="2053" y="3163"/>
                </a:lnTo>
                <a:lnTo>
                  <a:pt x="2044" y="3163"/>
                </a:lnTo>
                <a:close/>
                <a:moveTo>
                  <a:pt x="3912" y="1358"/>
                </a:moveTo>
                <a:lnTo>
                  <a:pt x="3898" y="1382"/>
                </a:lnTo>
                <a:lnTo>
                  <a:pt x="3885" y="1403"/>
                </a:lnTo>
                <a:lnTo>
                  <a:pt x="3872" y="1428"/>
                </a:lnTo>
                <a:lnTo>
                  <a:pt x="3854" y="1453"/>
                </a:lnTo>
                <a:lnTo>
                  <a:pt x="3841" y="1478"/>
                </a:lnTo>
                <a:lnTo>
                  <a:pt x="3823" y="1503"/>
                </a:lnTo>
                <a:lnTo>
                  <a:pt x="3810" y="1528"/>
                </a:lnTo>
                <a:lnTo>
                  <a:pt x="3797" y="1553"/>
                </a:lnTo>
                <a:lnTo>
                  <a:pt x="3784" y="1578"/>
                </a:lnTo>
                <a:lnTo>
                  <a:pt x="3775" y="1602"/>
                </a:lnTo>
                <a:lnTo>
                  <a:pt x="3766" y="1627"/>
                </a:lnTo>
                <a:lnTo>
                  <a:pt x="3762" y="1652"/>
                </a:lnTo>
                <a:lnTo>
                  <a:pt x="3757" y="1673"/>
                </a:lnTo>
                <a:lnTo>
                  <a:pt x="3762" y="1694"/>
                </a:lnTo>
                <a:lnTo>
                  <a:pt x="3766" y="1719"/>
                </a:lnTo>
                <a:lnTo>
                  <a:pt x="3775" y="1735"/>
                </a:lnTo>
                <a:lnTo>
                  <a:pt x="3779" y="1748"/>
                </a:lnTo>
                <a:lnTo>
                  <a:pt x="3788" y="1764"/>
                </a:lnTo>
                <a:lnTo>
                  <a:pt x="3801" y="1777"/>
                </a:lnTo>
                <a:lnTo>
                  <a:pt x="3810" y="1789"/>
                </a:lnTo>
                <a:lnTo>
                  <a:pt x="3823" y="1802"/>
                </a:lnTo>
                <a:lnTo>
                  <a:pt x="3837" y="1818"/>
                </a:lnTo>
                <a:lnTo>
                  <a:pt x="3850" y="1831"/>
                </a:lnTo>
                <a:lnTo>
                  <a:pt x="3867" y="1843"/>
                </a:lnTo>
                <a:lnTo>
                  <a:pt x="3881" y="1860"/>
                </a:lnTo>
                <a:lnTo>
                  <a:pt x="3898" y="1872"/>
                </a:lnTo>
                <a:lnTo>
                  <a:pt x="3916" y="1889"/>
                </a:lnTo>
                <a:lnTo>
                  <a:pt x="3938" y="1901"/>
                </a:lnTo>
                <a:lnTo>
                  <a:pt x="3956" y="1918"/>
                </a:lnTo>
                <a:lnTo>
                  <a:pt x="3973" y="1935"/>
                </a:lnTo>
                <a:lnTo>
                  <a:pt x="3996" y="1947"/>
                </a:lnTo>
                <a:lnTo>
                  <a:pt x="4013" y="1964"/>
                </a:lnTo>
                <a:lnTo>
                  <a:pt x="4009" y="1926"/>
                </a:lnTo>
                <a:lnTo>
                  <a:pt x="4004" y="1885"/>
                </a:lnTo>
                <a:lnTo>
                  <a:pt x="3996" y="1847"/>
                </a:lnTo>
                <a:lnTo>
                  <a:pt x="3991" y="1810"/>
                </a:lnTo>
                <a:lnTo>
                  <a:pt x="3987" y="1768"/>
                </a:lnTo>
                <a:lnTo>
                  <a:pt x="3978" y="1731"/>
                </a:lnTo>
                <a:lnTo>
                  <a:pt x="3973" y="1694"/>
                </a:lnTo>
                <a:lnTo>
                  <a:pt x="3965" y="1656"/>
                </a:lnTo>
                <a:lnTo>
                  <a:pt x="3960" y="1619"/>
                </a:lnTo>
                <a:lnTo>
                  <a:pt x="3951" y="1582"/>
                </a:lnTo>
                <a:lnTo>
                  <a:pt x="3947" y="1544"/>
                </a:lnTo>
                <a:lnTo>
                  <a:pt x="3938" y="1507"/>
                </a:lnTo>
                <a:lnTo>
                  <a:pt x="3934" y="1470"/>
                </a:lnTo>
                <a:lnTo>
                  <a:pt x="3925" y="1432"/>
                </a:lnTo>
                <a:lnTo>
                  <a:pt x="3920" y="1395"/>
                </a:lnTo>
                <a:lnTo>
                  <a:pt x="3912" y="1358"/>
                </a:lnTo>
                <a:close/>
                <a:moveTo>
                  <a:pt x="4627" y="3707"/>
                </a:moveTo>
                <a:lnTo>
                  <a:pt x="4605" y="3703"/>
                </a:lnTo>
                <a:lnTo>
                  <a:pt x="4578" y="3699"/>
                </a:lnTo>
                <a:lnTo>
                  <a:pt x="4556" y="3695"/>
                </a:lnTo>
                <a:lnTo>
                  <a:pt x="4530" y="3695"/>
                </a:lnTo>
                <a:lnTo>
                  <a:pt x="4503" y="3691"/>
                </a:lnTo>
                <a:lnTo>
                  <a:pt x="4477" y="3691"/>
                </a:lnTo>
                <a:lnTo>
                  <a:pt x="4450" y="3691"/>
                </a:lnTo>
                <a:lnTo>
                  <a:pt x="4424" y="3686"/>
                </a:lnTo>
                <a:lnTo>
                  <a:pt x="4397" y="3686"/>
                </a:lnTo>
                <a:lnTo>
                  <a:pt x="4371" y="3686"/>
                </a:lnTo>
                <a:lnTo>
                  <a:pt x="4344" y="3686"/>
                </a:lnTo>
                <a:lnTo>
                  <a:pt x="4313" y="3691"/>
                </a:lnTo>
                <a:lnTo>
                  <a:pt x="4287" y="3691"/>
                </a:lnTo>
                <a:lnTo>
                  <a:pt x="4260" y="3695"/>
                </a:lnTo>
                <a:lnTo>
                  <a:pt x="4234" y="3695"/>
                </a:lnTo>
                <a:lnTo>
                  <a:pt x="4203" y="3699"/>
                </a:lnTo>
                <a:lnTo>
                  <a:pt x="4212" y="3711"/>
                </a:lnTo>
                <a:lnTo>
                  <a:pt x="4216" y="3728"/>
                </a:lnTo>
                <a:lnTo>
                  <a:pt x="4221" y="3740"/>
                </a:lnTo>
                <a:lnTo>
                  <a:pt x="4225" y="3753"/>
                </a:lnTo>
                <a:lnTo>
                  <a:pt x="4229" y="3761"/>
                </a:lnTo>
                <a:lnTo>
                  <a:pt x="4234" y="3774"/>
                </a:lnTo>
                <a:lnTo>
                  <a:pt x="4238" y="3782"/>
                </a:lnTo>
                <a:lnTo>
                  <a:pt x="4238" y="3794"/>
                </a:lnTo>
                <a:lnTo>
                  <a:pt x="4243" y="3803"/>
                </a:lnTo>
                <a:lnTo>
                  <a:pt x="4243" y="3815"/>
                </a:lnTo>
                <a:lnTo>
                  <a:pt x="4247" y="3823"/>
                </a:lnTo>
                <a:lnTo>
                  <a:pt x="4247" y="3836"/>
                </a:lnTo>
                <a:lnTo>
                  <a:pt x="4247" y="3844"/>
                </a:lnTo>
                <a:lnTo>
                  <a:pt x="4247" y="3857"/>
                </a:lnTo>
                <a:lnTo>
                  <a:pt x="4247" y="3865"/>
                </a:lnTo>
                <a:lnTo>
                  <a:pt x="4247" y="3877"/>
                </a:lnTo>
                <a:lnTo>
                  <a:pt x="4247" y="3886"/>
                </a:lnTo>
                <a:lnTo>
                  <a:pt x="4247" y="3894"/>
                </a:lnTo>
                <a:lnTo>
                  <a:pt x="4243" y="3906"/>
                </a:lnTo>
                <a:lnTo>
                  <a:pt x="4238" y="3919"/>
                </a:lnTo>
                <a:lnTo>
                  <a:pt x="4234" y="3931"/>
                </a:lnTo>
                <a:lnTo>
                  <a:pt x="4229" y="3944"/>
                </a:lnTo>
                <a:lnTo>
                  <a:pt x="4221" y="3956"/>
                </a:lnTo>
                <a:lnTo>
                  <a:pt x="4212" y="3969"/>
                </a:lnTo>
                <a:lnTo>
                  <a:pt x="4203" y="3981"/>
                </a:lnTo>
                <a:lnTo>
                  <a:pt x="4194" y="3994"/>
                </a:lnTo>
                <a:lnTo>
                  <a:pt x="4181" y="4006"/>
                </a:lnTo>
                <a:lnTo>
                  <a:pt x="4168" y="4014"/>
                </a:lnTo>
                <a:lnTo>
                  <a:pt x="4154" y="4023"/>
                </a:lnTo>
                <a:lnTo>
                  <a:pt x="4137" y="4031"/>
                </a:lnTo>
                <a:lnTo>
                  <a:pt x="4119" y="4035"/>
                </a:lnTo>
                <a:lnTo>
                  <a:pt x="4101" y="4035"/>
                </a:lnTo>
                <a:lnTo>
                  <a:pt x="4093" y="4035"/>
                </a:lnTo>
                <a:lnTo>
                  <a:pt x="4079" y="4035"/>
                </a:lnTo>
                <a:lnTo>
                  <a:pt x="4066" y="4031"/>
                </a:lnTo>
                <a:lnTo>
                  <a:pt x="4057" y="4031"/>
                </a:lnTo>
                <a:lnTo>
                  <a:pt x="4044" y="4027"/>
                </a:lnTo>
                <a:lnTo>
                  <a:pt x="4031" y="4023"/>
                </a:lnTo>
                <a:lnTo>
                  <a:pt x="4022" y="4019"/>
                </a:lnTo>
                <a:lnTo>
                  <a:pt x="4009" y="4010"/>
                </a:lnTo>
                <a:lnTo>
                  <a:pt x="3996" y="4006"/>
                </a:lnTo>
                <a:lnTo>
                  <a:pt x="3982" y="3998"/>
                </a:lnTo>
                <a:lnTo>
                  <a:pt x="3969" y="3989"/>
                </a:lnTo>
                <a:lnTo>
                  <a:pt x="3960" y="3985"/>
                </a:lnTo>
                <a:lnTo>
                  <a:pt x="3947" y="3977"/>
                </a:lnTo>
                <a:lnTo>
                  <a:pt x="3934" y="3965"/>
                </a:lnTo>
                <a:lnTo>
                  <a:pt x="3925" y="3956"/>
                </a:lnTo>
                <a:lnTo>
                  <a:pt x="3912" y="3948"/>
                </a:lnTo>
                <a:lnTo>
                  <a:pt x="3903" y="3977"/>
                </a:lnTo>
                <a:lnTo>
                  <a:pt x="3890" y="4010"/>
                </a:lnTo>
                <a:lnTo>
                  <a:pt x="3881" y="4039"/>
                </a:lnTo>
                <a:lnTo>
                  <a:pt x="3867" y="4068"/>
                </a:lnTo>
                <a:lnTo>
                  <a:pt x="3854" y="4097"/>
                </a:lnTo>
                <a:lnTo>
                  <a:pt x="3841" y="4126"/>
                </a:lnTo>
                <a:lnTo>
                  <a:pt x="3828" y="4151"/>
                </a:lnTo>
                <a:lnTo>
                  <a:pt x="3814" y="4180"/>
                </a:lnTo>
                <a:lnTo>
                  <a:pt x="3801" y="4205"/>
                </a:lnTo>
                <a:lnTo>
                  <a:pt x="3788" y="4234"/>
                </a:lnTo>
                <a:lnTo>
                  <a:pt x="3775" y="4259"/>
                </a:lnTo>
                <a:lnTo>
                  <a:pt x="3762" y="4284"/>
                </a:lnTo>
                <a:lnTo>
                  <a:pt x="3748" y="4313"/>
                </a:lnTo>
                <a:lnTo>
                  <a:pt x="3735" y="4338"/>
                </a:lnTo>
                <a:lnTo>
                  <a:pt x="3726" y="4367"/>
                </a:lnTo>
                <a:lnTo>
                  <a:pt x="3717" y="4392"/>
                </a:lnTo>
                <a:lnTo>
                  <a:pt x="3713" y="4405"/>
                </a:lnTo>
                <a:lnTo>
                  <a:pt x="3713" y="4417"/>
                </a:lnTo>
                <a:lnTo>
                  <a:pt x="3717" y="4425"/>
                </a:lnTo>
                <a:lnTo>
                  <a:pt x="3722" y="4438"/>
                </a:lnTo>
                <a:lnTo>
                  <a:pt x="3731" y="4450"/>
                </a:lnTo>
                <a:lnTo>
                  <a:pt x="3739" y="4459"/>
                </a:lnTo>
                <a:lnTo>
                  <a:pt x="3748" y="4467"/>
                </a:lnTo>
                <a:lnTo>
                  <a:pt x="3762" y="4475"/>
                </a:lnTo>
                <a:lnTo>
                  <a:pt x="3775" y="4483"/>
                </a:lnTo>
                <a:lnTo>
                  <a:pt x="3788" y="4488"/>
                </a:lnTo>
                <a:lnTo>
                  <a:pt x="3801" y="4492"/>
                </a:lnTo>
                <a:lnTo>
                  <a:pt x="3819" y="4496"/>
                </a:lnTo>
                <a:lnTo>
                  <a:pt x="3832" y="4496"/>
                </a:lnTo>
                <a:lnTo>
                  <a:pt x="3845" y="4492"/>
                </a:lnTo>
                <a:lnTo>
                  <a:pt x="3859" y="4488"/>
                </a:lnTo>
                <a:lnTo>
                  <a:pt x="3867" y="4483"/>
                </a:lnTo>
                <a:lnTo>
                  <a:pt x="3881" y="4471"/>
                </a:lnTo>
                <a:lnTo>
                  <a:pt x="3894" y="4459"/>
                </a:lnTo>
                <a:lnTo>
                  <a:pt x="3907" y="4442"/>
                </a:lnTo>
                <a:lnTo>
                  <a:pt x="3920" y="4430"/>
                </a:lnTo>
                <a:lnTo>
                  <a:pt x="3934" y="4413"/>
                </a:lnTo>
                <a:lnTo>
                  <a:pt x="3947" y="4392"/>
                </a:lnTo>
                <a:lnTo>
                  <a:pt x="3956" y="4376"/>
                </a:lnTo>
                <a:lnTo>
                  <a:pt x="3969" y="4355"/>
                </a:lnTo>
                <a:lnTo>
                  <a:pt x="3982" y="4338"/>
                </a:lnTo>
                <a:lnTo>
                  <a:pt x="3996" y="4317"/>
                </a:lnTo>
                <a:lnTo>
                  <a:pt x="4013" y="4297"/>
                </a:lnTo>
                <a:lnTo>
                  <a:pt x="4026" y="4276"/>
                </a:lnTo>
                <a:lnTo>
                  <a:pt x="4044" y="4255"/>
                </a:lnTo>
                <a:lnTo>
                  <a:pt x="4057" y="4234"/>
                </a:lnTo>
                <a:lnTo>
                  <a:pt x="4075" y="4214"/>
                </a:lnTo>
                <a:lnTo>
                  <a:pt x="4097" y="4193"/>
                </a:lnTo>
                <a:lnTo>
                  <a:pt x="4128" y="4160"/>
                </a:lnTo>
                <a:lnTo>
                  <a:pt x="4168" y="4131"/>
                </a:lnTo>
                <a:lnTo>
                  <a:pt x="4207" y="4102"/>
                </a:lnTo>
                <a:lnTo>
                  <a:pt x="4252" y="4073"/>
                </a:lnTo>
                <a:lnTo>
                  <a:pt x="4296" y="4048"/>
                </a:lnTo>
                <a:lnTo>
                  <a:pt x="4340" y="4023"/>
                </a:lnTo>
                <a:lnTo>
                  <a:pt x="4384" y="3998"/>
                </a:lnTo>
                <a:lnTo>
                  <a:pt x="4424" y="3977"/>
                </a:lnTo>
                <a:lnTo>
                  <a:pt x="4463" y="3952"/>
                </a:lnTo>
                <a:lnTo>
                  <a:pt x="4503" y="3931"/>
                </a:lnTo>
                <a:lnTo>
                  <a:pt x="4539" y="3911"/>
                </a:lnTo>
                <a:lnTo>
                  <a:pt x="4565" y="3894"/>
                </a:lnTo>
                <a:lnTo>
                  <a:pt x="4592" y="3873"/>
                </a:lnTo>
                <a:lnTo>
                  <a:pt x="4609" y="3857"/>
                </a:lnTo>
                <a:lnTo>
                  <a:pt x="4622" y="3840"/>
                </a:lnTo>
                <a:lnTo>
                  <a:pt x="4627" y="3823"/>
                </a:lnTo>
                <a:lnTo>
                  <a:pt x="4627" y="3815"/>
                </a:lnTo>
                <a:lnTo>
                  <a:pt x="4627" y="3811"/>
                </a:lnTo>
                <a:lnTo>
                  <a:pt x="4627" y="3803"/>
                </a:lnTo>
                <a:lnTo>
                  <a:pt x="4627" y="3794"/>
                </a:lnTo>
                <a:lnTo>
                  <a:pt x="4627" y="3790"/>
                </a:lnTo>
                <a:lnTo>
                  <a:pt x="4627" y="3782"/>
                </a:lnTo>
                <a:lnTo>
                  <a:pt x="4627" y="3774"/>
                </a:lnTo>
                <a:lnTo>
                  <a:pt x="4627" y="3765"/>
                </a:lnTo>
                <a:lnTo>
                  <a:pt x="4627" y="3761"/>
                </a:lnTo>
                <a:lnTo>
                  <a:pt x="4627" y="3753"/>
                </a:lnTo>
                <a:lnTo>
                  <a:pt x="4627" y="3745"/>
                </a:lnTo>
                <a:lnTo>
                  <a:pt x="4627" y="3736"/>
                </a:lnTo>
                <a:lnTo>
                  <a:pt x="4627" y="3728"/>
                </a:lnTo>
                <a:lnTo>
                  <a:pt x="4627" y="3724"/>
                </a:lnTo>
                <a:lnTo>
                  <a:pt x="4627" y="3715"/>
                </a:lnTo>
                <a:lnTo>
                  <a:pt x="4627" y="3707"/>
                </a:lnTo>
                <a:close/>
                <a:moveTo>
                  <a:pt x="3965" y="3749"/>
                </a:moveTo>
                <a:lnTo>
                  <a:pt x="3965" y="3757"/>
                </a:lnTo>
                <a:lnTo>
                  <a:pt x="3969" y="3769"/>
                </a:lnTo>
                <a:lnTo>
                  <a:pt x="3973" y="3778"/>
                </a:lnTo>
                <a:lnTo>
                  <a:pt x="3982" y="3790"/>
                </a:lnTo>
                <a:lnTo>
                  <a:pt x="3991" y="3807"/>
                </a:lnTo>
                <a:lnTo>
                  <a:pt x="4004" y="3819"/>
                </a:lnTo>
                <a:lnTo>
                  <a:pt x="4018" y="3832"/>
                </a:lnTo>
                <a:lnTo>
                  <a:pt x="4026" y="3840"/>
                </a:lnTo>
                <a:lnTo>
                  <a:pt x="4040" y="3852"/>
                </a:lnTo>
                <a:lnTo>
                  <a:pt x="4053" y="3865"/>
                </a:lnTo>
                <a:lnTo>
                  <a:pt x="4066" y="3873"/>
                </a:lnTo>
                <a:lnTo>
                  <a:pt x="4079" y="3877"/>
                </a:lnTo>
                <a:lnTo>
                  <a:pt x="4088" y="3886"/>
                </a:lnTo>
                <a:lnTo>
                  <a:pt x="4097" y="3886"/>
                </a:lnTo>
                <a:lnTo>
                  <a:pt x="4106" y="3886"/>
                </a:lnTo>
                <a:lnTo>
                  <a:pt x="4110" y="3886"/>
                </a:lnTo>
                <a:lnTo>
                  <a:pt x="4115" y="3882"/>
                </a:lnTo>
                <a:lnTo>
                  <a:pt x="4119" y="3873"/>
                </a:lnTo>
                <a:lnTo>
                  <a:pt x="4124" y="3869"/>
                </a:lnTo>
                <a:lnTo>
                  <a:pt x="4124" y="3865"/>
                </a:lnTo>
                <a:lnTo>
                  <a:pt x="4124" y="3861"/>
                </a:lnTo>
                <a:lnTo>
                  <a:pt x="4124" y="3857"/>
                </a:lnTo>
                <a:lnTo>
                  <a:pt x="4124" y="3852"/>
                </a:lnTo>
                <a:lnTo>
                  <a:pt x="4124" y="3848"/>
                </a:lnTo>
                <a:lnTo>
                  <a:pt x="4124" y="3844"/>
                </a:lnTo>
                <a:lnTo>
                  <a:pt x="4124" y="3840"/>
                </a:lnTo>
                <a:lnTo>
                  <a:pt x="4119" y="3836"/>
                </a:lnTo>
                <a:lnTo>
                  <a:pt x="4115" y="3828"/>
                </a:lnTo>
                <a:lnTo>
                  <a:pt x="4115" y="3823"/>
                </a:lnTo>
                <a:lnTo>
                  <a:pt x="4110" y="3819"/>
                </a:lnTo>
                <a:lnTo>
                  <a:pt x="4106" y="3815"/>
                </a:lnTo>
                <a:lnTo>
                  <a:pt x="4101" y="3811"/>
                </a:lnTo>
                <a:lnTo>
                  <a:pt x="4097" y="3799"/>
                </a:lnTo>
                <a:lnTo>
                  <a:pt x="4088" y="3790"/>
                </a:lnTo>
                <a:lnTo>
                  <a:pt x="4079" y="3782"/>
                </a:lnTo>
                <a:lnTo>
                  <a:pt x="4071" y="3774"/>
                </a:lnTo>
                <a:lnTo>
                  <a:pt x="4062" y="3765"/>
                </a:lnTo>
                <a:lnTo>
                  <a:pt x="4053" y="3757"/>
                </a:lnTo>
                <a:lnTo>
                  <a:pt x="4044" y="3749"/>
                </a:lnTo>
                <a:lnTo>
                  <a:pt x="4035" y="3745"/>
                </a:lnTo>
                <a:lnTo>
                  <a:pt x="4026" y="3736"/>
                </a:lnTo>
                <a:lnTo>
                  <a:pt x="4018" y="3732"/>
                </a:lnTo>
                <a:lnTo>
                  <a:pt x="4009" y="3732"/>
                </a:lnTo>
                <a:lnTo>
                  <a:pt x="4000" y="3732"/>
                </a:lnTo>
                <a:lnTo>
                  <a:pt x="3991" y="3732"/>
                </a:lnTo>
                <a:lnTo>
                  <a:pt x="3982" y="3736"/>
                </a:lnTo>
                <a:lnTo>
                  <a:pt x="3973" y="3740"/>
                </a:lnTo>
                <a:lnTo>
                  <a:pt x="3965" y="3749"/>
                </a:lnTo>
                <a:close/>
                <a:moveTo>
                  <a:pt x="4962" y="4612"/>
                </a:moveTo>
                <a:lnTo>
                  <a:pt x="4945" y="4616"/>
                </a:lnTo>
                <a:lnTo>
                  <a:pt x="4927" y="4616"/>
                </a:lnTo>
                <a:lnTo>
                  <a:pt x="4909" y="4616"/>
                </a:lnTo>
                <a:lnTo>
                  <a:pt x="4892" y="4612"/>
                </a:lnTo>
                <a:lnTo>
                  <a:pt x="4874" y="4608"/>
                </a:lnTo>
                <a:lnTo>
                  <a:pt x="4861" y="4604"/>
                </a:lnTo>
                <a:lnTo>
                  <a:pt x="4848" y="4596"/>
                </a:lnTo>
                <a:lnTo>
                  <a:pt x="4834" y="4587"/>
                </a:lnTo>
                <a:lnTo>
                  <a:pt x="4821" y="4575"/>
                </a:lnTo>
                <a:lnTo>
                  <a:pt x="4812" y="4562"/>
                </a:lnTo>
                <a:lnTo>
                  <a:pt x="4799" y="4550"/>
                </a:lnTo>
                <a:lnTo>
                  <a:pt x="4790" y="4533"/>
                </a:lnTo>
                <a:lnTo>
                  <a:pt x="4777" y="4513"/>
                </a:lnTo>
                <a:lnTo>
                  <a:pt x="4768" y="4492"/>
                </a:lnTo>
                <a:lnTo>
                  <a:pt x="4755" y="4471"/>
                </a:lnTo>
                <a:lnTo>
                  <a:pt x="4746" y="4446"/>
                </a:lnTo>
                <a:lnTo>
                  <a:pt x="4742" y="4471"/>
                </a:lnTo>
                <a:lnTo>
                  <a:pt x="4737" y="4496"/>
                </a:lnTo>
                <a:lnTo>
                  <a:pt x="4728" y="4517"/>
                </a:lnTo>
                <a:lnTo>
                  <a:pt x="4720" y="4542"/>
                </a:lnTo>
                <a:lnTo>
                  <a:pt x="4711" y="4567"/>
                </a:lnTo>
                <a:lnTo>
                  <a:pt x="4697" y="4587"/>
                </a:lnTo>
                <a:lnTo>
                  <a:pt x="4689" y="4608"/>
                </a:lnTo>
                <a:lnTo>
                  <a:pt x="4671" y="4629"/>
                </a:lnTo>
                <a:lnTo>
                  <a:pt x="4658" y="4645"/>
                </a:lnTo>
                <a:lnTo>
                  <a:pt x="4640" y="4658"/>
                </a:lnTo>
                <a:lnTo>
                  <a:pt x="4622" y="4670"/>
                </a:lnTo>
                <a:lnTo>
                  <a:pt x="4605" y="4683"/>
                </a:lnTo>
                <a:lnTo>
                  <a:pt x="4583" y="4691"/>
                </a:lnTo>
                <a:lnTo>
                  <a:pt x="4565" y="4691"/>
                </a:lnTo>
                <a:lnTo>
                  <a:pt x="4543" y="4691"/>
                </a:lnTo>
                <a:lnTo>
                  <a:pt x="4521" y="4687"/>
                </a:lnTo>
                <a:lnTo>
                  <a:pt x="4503" y="4683"/>
                </a:lnTo>
                <a:lnTo>
                  <a:pt x="4490" y="4679"/>
                </a:lnTo>
                <a:lnTo>
                  <a:pt x="4477" y="4674"/>
                </a:lnTo>
                <a:lnTo>
                  <a:pt x="4463" y="4666"/>
                </a:lnTo>
                <a:lnTo>
                  <a:pt x="4450" y="4662"/>
                </a:lnTo>
                <a:lnTo>
                  <a:pt x="4441" y="4654"/>
                </a:lnTo>
                <a:lnTo>
                  <a:pt x="4433" y="4645"/>
                </a:lnTo>
                <a:lnTo>
                  <a:pt x="4424" y="4637"/>
                </a:lnTo>
                <a:lnTo>
                  <a:pt x="4419" y="4629"/>
                </a:lnTo>
                <a:lnTo>
                  <a:pt x="4411" y="4620"/>
                </a:lnTo>
                <a:lnTo>
                  <a:pt x="4406" y="4608"/>
                </a:lnTo>
                <a:lnTo>
                  <a:pt x="4402" y="4596"/>
                </a:lnTo>
                <a:lnTo>
                  <a:pt x="4397" y="4579"/>
                </a:lnTo>
                <a:lnTo>
                  <a:pt x="4393" y="4562"/>
                </a:lnTo>
                <a:lnTo>
                  <a:pt x="4388" y="4546"/>
                </a:lnTo>
                <a:lnTo>
                  <a:pt x="4388" y="4525"/>
                </a:lnTo>
                <a:lnTo>
                  <a:pt x="4384" y="4513"/>
                </a:lnTo>
                <a:lnTo>
                  <a:pt x="4384" y="4496"/>
                </a:lnTo>
                <a:lnTo>
                  <a:pt x="4384" y="4488"/>
                </a:lnTo>
                <a:lnTo>
                  <a:pt x="4384" y="4475"/>
                </a:lnTo>
                <a:lnTo>
                  <a:pt x="4384" y="4463"/>
                </a:lnTo>
                <a:lnTo>
                  <a:pt x="4384" y="4450"/>
                </a:lnTo>
                <a:lnTo>
                  <a:pt x="4384" y="4438"/>
                </a:lnTo>
                <a:lnTo>
                  <a:pt x="4388" y="4430"/>
                </a:lnTo>
                <a:lnTo>
                  <a:pt x="4388" y="4417"/>
                </a:lnTo>
                <a:lnTo>
                  <a:pt x="4388" y="4405"/>
                </a:lnTo>
                <a:lnTo>
                  <a:pt x="4388" y="4396"/>
                </a:lnTo>
                <a:lnTo>
                  <a:pt x="4388" y="4384"/>
                </a:lnTo>
                <a:lnTo>
                  <a:pt x="4388" y="4371"/>
                </a:lnTo>
                <a:lnTo>
                  <a:pt x="4388" y="4359"/>
                </a:lnTo>
                <a:lnTo>
                  <a:pt x="4388" y="4351"/>
                </a:lnTo>
                <a:lnTo>
                  <a:pt x="4388" y="4338"/>
                </a:lnTo>
                <a:lnTo>
                  <a:pt x="4366" y="4346"/>
                </a:lnTo>
                <a:lnTo>
                  <a:pt x="4349" y="4363"/>
                </a:lnTo>
                <a:lnTo>
                  <a:pt x="4335" y="4388"/>
                </a:lnTo>
                <a:lnTo>
                  <a:pt x="4322" y="4413"/>
                </a:lnTo>
                <a:lnTo>
                  <a:pt x="4313" y="4442"/>
                </a:lnTo>
                <a:lnTo>
                  <a:pt x="4305" y="4475"/>
                </a:lnTo>
                <a:lnTo>
                  <a:pt x="4296" y="4513"/>
                </a:lnTo>
                <a:lnTo>
                  <a:pt x="4291" y="4550"/>
                </a:lnTo>
                <a:lnTo>
                  <a:pt x="4282" y="4587"/>
                </a:lnTo>
                <a:lnTo>
                  <a:pt x="4278" y="4625"/>
                </a:lnTo>
                <a:lnTo>
                  <a:pt x="4269" y="4662"/>
                </a:lnTo>
                <a:lnTo>
                  <a:pt x="4265" y="4695"/>
                </a:lnTo>
                <a:lnTo>
                  <a:pt x="4252" y="4728"/>
                </a:lnTo>
                <a:lnTo>
                  <a:pt x="4243" y="4757"/>
                </a:lnTo>
                <a:lnTo>
                  <a:pt x="4229" y="4778"/>
                </a:lnTo>
                <a:lnTo>
                  <a:pt x="4212" y="4799"/>
                </a:lnTo>
                <a:lnTo>
                  <a:pt x="4203" y="4803"/>
                </a:lnTo>
                <a:lnTo>
                  <a:pt x="4194" y="4811"/>
                </a:lnTo>
                <a:lnTo>
                  <a:pt x="4181" y="4816"/>
                </a:lnTo>
                <a:lnTo>
                  <a:pt x="4172" y="4820"/>
                </a:lnTo>
                <a:lnTo>
                  <a:pt x="4163" y="4820"/>
                </a:lnTo>
                <a:lnTo>
                  <a:pt x="4154" y="4820"/>
                </a:lnTo>
                <a:lnTo>
                  <a:pt x="4141" y="4820"/>
                </a:lnTo>
                <a:lnTo>
                  <a:pt x="4132" y="4820"/>
                </a:lnTo>
                <a:lnTo>
                  <a:pt x="4124" y="4820"/>
                </a:lnTo>
                <a:lnTo>
                  <a:pt x="4110" y="4816"/>
                </a:lnTo>
                <a:lnTo>
                  <a:pt x="4101" y="4811"/>
                </a:lnTo>
                <a:lnTo>
                  <a:pt x="4093" y="4811"/>
                </a:lnTo>
                <a:lnTo>
                  <a:pt x="4084" y="4807"/>
                </a:lnTo>
                <a:lnTo>
                  <a:pt x="4075" y="4799"/>
                </a:lnTo>
                <a:lnTo>
                  <a:pt x="4066" y="4795"/>
                </a:lnTo>
                <a:lnTo>
                  <a:pt x="4057" y="4791"/>
                </a:lnTo>
                <a:lnTo>
                  <a:pt x="4048" y="4782"/>
                </a:lnTo>
                <a:lnTo>
                  <a:pt x="4035" y="4770"/>
                </a:lnTo>
                <a:lnTo>
                  <a:pt x="4026" y="4757"/>
                </a:lnTo>
                <a:lnTo>
                  <a:pt x="4022" y="4745"/>
                </a:lnTo>
                <a:lnTo>
                  <a:pt x="4013" y="4728"/>
                </a:lnTo>
                <a:lnTo>
                  <a:pt x="4009" y="4716"/>
                </a:lnTo>
                <a:lnTo>
                  <a:pt x="4004" y="4699"/>
                </a:lnTo>
                <a:lnTo>
                  <a:pt x="4000" y="4683"/>
                </a:lnTo>
                <a:lnTo>
                  <a:pt x="3996" y="4662"/>
                </a:lnTo>
                <a:lnTo>
                  <a:pt x="3991" y="4645"/>
                </a:lnTo>
                <a:lnTo>
                  <a:pt x="3987" y="4629"/>
                </a:lnTo>
                <a:lnTo>
                  <a:pt x="3982" y="4608"/>
                </a:lnTo>
                <a:lnTo>
                  <a:pt x="3978" y="4587"/>
                </a:lnTo>
                <a:lnTo>
                  <a:pt x="3969" y="4571"/>
                </a:lnTo>
                <a:lnTo>
                  <a:pt x="3965" y="4550"/>
                </a:lnTo>
                <a:lnTo>
                  <a:pt x="3956" y="4529"/>
                </a:lnTo>
                <a:lnTo>
                  <a:pt x="3947" y="4542"/>
                </a:lnTo>
                <a:lnTo>
                  <a:pt x="3934" y="4558"/>
                </a:lnTo>
                <a:lnTo>
                  <a:pt x="3925" y="4571"/>
                </a:lnTo>
                <a:lnTo>
                  <a:pt x="3912" y="4583"/>
                </a:lnTo>
                <a:lnTo>
                  <a:pt x="3903" y="4596"/>
                </a:lnTo>
                <a:lnTo>
                  <a:pt x="3894" y="4608"/>
                </a:lnTo>
                <a:lnTo>
                  <a:pt x="3881" y="4620"/>
                </a:lnTo>
                <a:lnTo>
                  <a:pt x="3872" y="4633"/>
                </a:lnTo>
                <a:lnTo>
                  <a:pt x="3863" y="4641"/>
                </a:lnTo>
                <a:lnTo>
                  <a:pt x="3854" y="4650"/>
                </a:lnTo>
                <a:lnTo>
                  <a:pt x="3845" y="4658"/>
                </a:lnTo>
                <a:lnTo>
                  <a:pt x="3837" y="4666"/>
                </a:lnTo>
                <a:lnTo>
                  <a:pt x="3828" y="4674"/>
                </a:lnTo>
                <a:lnTo>
                  <a:pt x="3823" y="4679"/>
                </a:lnTo>
                <a:lnTo>
                  <a:pt x="3814" y="4679"/>
                </a:lnTo>
                <a:lnTo>
                  <a:pt x="3810" y="4683"/>
                </a:lnTo>
                <a:lnTo>
                  <a:pt x="3797" y="4683"/>
                </a:lnTo>
                <a:lnTo>
                  <a:pt x="3788" y="4679"/>
                </a:lnTo>
                <a:lnTo>
                  <a:pt x="3775" y="4679"/>
                </a:lnTo>
                <a:lnTo>
                  <a:pt x="3766" y="4674"/>
                </a:lnTo>
                <a:lnTo>
                  <a:pt x="3753" y="4674"/>
                </a:lnTo>
                <a:lnTo>
                  <a:pt x="3744" y="4670"/>
                </a:lnTo>
                <a:lnTo>
                  <a:pt x="3735" y="4666"/>
                </a:lnTo>
                <a:lnTo>
                  <a:pt x="3722" y="4662"/>
                </a:lnTo>
                <a:lnTo>
                  <a:pt x="3713" y="4658"/>
                </a:lnTo>
                <a:lnTo>
                  <a:pt x="3704" y="4650"/>
                </a:lnTo>
                <a:lnTo>
                  <a:pt x="3700" y="4645"/>
                </a:lnTo>
                <a:lnTo>
                  <a:pt x="3691" y="4637"/>
                </a:lnTo>
                <a:lnTo>
                  <a:pt x="3682" y="4629"/>
                </a:lnTo>
                <a:lnTo>
                  <a:pt x="3678" y="4625"/>
                </a:lnTo>
                <a:lnTo>
                  <a:pt x="3669" y="4616"/>
                </a:lnTo>
                <a:lnTo>
                  <a:pt x="3664" y="4604"/>
                </a:lnTo>
                <a:lnTo>
                  <a:pt x="3651" y="4583"/>
                </a:lnTo>
                <a:lnTo>
                  <a:pt x="3642" y="4562"/>
                </a:lnTo>
                <a:lnTo>
                  <a:pt x="3638" y="4537"/>
                </a:lnTo>
                <a:lnTo>
                  <a:pt x="3633" y="4513"/>
                </a:lnTo>
                <a:lnTo>
                  <a:pt x="3629" y="4483"/>
                </a:lnTo>
                <a:lnTo>
                  <a:pt x="3633" y="4454"/>
                </a:lnTo>
                <a:lnTo>
                  <a:pt x="3633" y="4430"/>
                </a:lnTo>
                <a:lnTo>
                  <a:pt x="3638" y="4400"/>
                </a:lnTo>
                <a:lnTo>
                  <a:pt x="3647" y="4371"/>
                </a:lnTo>
                <a:lnTo>
                  <a:pt x="3651" y="4342"/>
                </a:lnTo>
                <a:lnTo>
                  <a:pt x="3660" y="4317"/>
                </a:lnTo>
                <a:lnTo>
                  <a:pt x="3669" y="4288"/>
                </a:lnTo>
                <a:lnTo>
                  <a:pt x="3678" y="4268"/>
                </a:lnTo>
                <a:lnTo>
                  <a:pt x="3691" y="4243"/>
                </a:lnTo>
                <a:lnTo>
                  <a:pt x="3700" y="4226"/>
                </a:lnTo>
                <a:lnTo>
                  <a:pt x="3709" y="4209"/>
                </a:lnTo>
                <a:lnTo>
                  <a:pt x="3682" y="4222"/>
                </a:lnTo>
                <a:lnTo>
                  <a:pt x="3651" y="4243"/>
                </a:lnTo>
                <a:lnTo>
                  <a:pt x="3629" y="4263"/>
                </a:lnTo>
                <a:lnTo>
                  <a:pt x="3603" y="4284"/>
                </a:lnTo>
                <a:lnTo>
                  <a:pt x="3581" y="4305"/>
                </a:lnTo>
                <a:lnTo>
                  <a:pt x="3563" y="4330"/>
                </a:lnTo>
                <a:lnTo>
                  <a:pt x="3545" y="4355"/>
                </a:lnTo>
                <a:lnTo>
                  <a:pt x="3528" y="4380"/>
                </a:lnTo>
                <a:lnTo>
                  <a:pt x="3519" y="4405"/>
                </a:lnTo>
                <a:lnTo>
                  <a:pt x="3505" y="4430"/>
                </a:lnTo>
                <a:lnTo>
                  <a:pt x="3501" y="4454"/>
                </a:lnTo>
                <a:lnTo>
                  <a:pt x="3497" y="4475"/>
                </a:lnTo>
                <a:lnTo>
                  <a:pt x="3501" y="4500"/>
                </a:lnTo>
                <a:lnTo>
                  <a:pt x="3505" y="4525"/>
                </a:lnTo>
                <a:lnTo>
                  <a:pt x="3514" y="4546"/>
                </a:lnTo>
                <a:lnTo>
                  <a:pt x="3528" y="4567"/>
                </a:lnTo>
                <a:lnTo>
                  <a:pt x="3541" y="4583"/>
                </a:lnTo>
                <a:lnTo>
                  <a:pt x="3567" y="4608"/>
                </a:lnTo>
                <a:lnTo>
                  <a:pt x="3598" y="4633"/>
                </a:lnTo>
                <a:lnTo>
                  <a:pt x="3633" y="4662"/>
                </a:lnTo>
                <a:lnTo>
                  <a:pt x="3673" y="4695"/>
                </a:lnTo>
                <a:lnTo>
                  <a:pt x="3722" y="4728"/>
                </a:lnTo>
                <a:lnTo>
                  <a:pt x="3775" y="4762"/>
                </a:lnTo>
                <a:lnTo>
                  <a:pt x="3828" y="4799"/>
                </a:lnTo>
                <a:lnTo>
                  <a:pt x="3885" y="4836"/>
                </a:lnTo>
                <a:lnTo>
                  <a:pt x="3947" y="4870"/>
                </a:lnTo>
                <a:lnTo>
                  <a:pt x="4009" y="4907"/>
                </a:lnTo>
                <a:lnTo>
                  <a:pt x="4075" y="4940"/>
                </a:lnTo>
                <a:lnTo>
                  <a:pt x="4141" y="4973"/>
                </a:lnTo>
                <a:lnTo>
                  <a:pt x="4207" y="5002"/>
                </a:lnTo>
                <a:lnTo>
                  <a:pt x="4278" y="5031"/>
                </a:lnTo>
                <a:lnTo>
                  <a:pt x="4344" y="5061"/>
                </a:lnTo>
                <a:lnTo>
                  <a:pt x="4340" y="5036"/>
                </a:lnTo>
                <a:lnTo>
                  <a:pt x="4340" y="5015"/>
                </a:lnTo>
                <a:lnTo>
                  <a:pt x="4344" y="4990"/>
                </a:lnTo>
                <a:lnTo>
                  <a:pt x="4353" y="4965"/>
                </a:lnTo>
                <a:lnTo>
                  <a:pt x="4358" y="4936"/>
                </a:lnTo>
                <a:lnTo>
                  <a:pt x="4371" y="4911"/>
                </a:lnTo>
                <a:lnTo>
                  <a:pt x="4384" y="4886"/>
                </a:lnTo>
                <a:lnTo>
                  <a:pt x="4397" y="4861"/>
                </a:lnTo>
                <a:lnTo>
                  <a:pt x="4411" y="4836"/>
                </a:lnTo>
                <a:lnTo>
                  <a:pt x="4428" y="4816"/>
                </a:lnTo>
                <a:lnTo>
                  <a:pt x="4441" y="4795"/>
                </a:lnTo>
                <a:lnTo>
                  <a:pt x="4459" y="4778"/>
                </a:lnTo>
                <a:lnTo>
                  <a:pt x="4477" y="4766"/>
                </a:lnTo>
                <a:lnTo>
                  <a:pt x="4494" y="4757"/>
                </a:lnTo>
                <a:lnTo>
                  <a:pt x="4512" y="4749"/>
                </a:lnTo>
                <a:lnTo>
                  <a:pt x="4525" y="4749"/>
                </a:lnTo>
                <a:lnTo>
                  <a:pt x="4539" y="4753"/>
                </a:lnTo>
                <a:lnTo>
                  <a:pt x="4547" y="4753"/>
                </a:lnTo>
                <a:lnTo>
                  <a:pt x="4561" y="4757"/>
                </a:lnTo>
                <a:lnTo>
                  <a:pt x="4569" y="4762"/>
                </a:lnTo>
                <a:lnTo>
                  <a:pt x="4574" y="4766"/>
                </a:lnTo>
                <a:lnTo>
                  <a:pt x="4583" y="4774"/>
                </a:lnTo>
                <a:lnTo>
                  <a:pt x="4587" y="4778"/>
                </a:lnTo>
                <a:lnTo>
                  <a:pt x="4592" y="4787"/>
                </a:lnTo>
                <a:lnTo>
                  <a:pt x="4596" y="4791"/>
                </a:lnTo>
                <a:lnTo>
                  <a:pt x="4600" y="4799"/>
                </a:lnTo>
                <a:lnTo>
                  <a:pt x="4609" y="4803"/>
                </a:lnTo>
                <a:lnTo>
                  <a:pt x="4614" y="4807"/>
                </a:lnTo>
                <a:lnTo>
                  <a:pt x="4618" y="4816"/>
                </a:lnTo>
                <a:lnTo>
                  <a:pt x="4627" y="4820"/>
                </a:lnTo>
                <a:lnTo>
                  <a:pt x="4631" y="4824"/>
                </a:lnTo>
                <a:lnTo>
                  <a:pt x="4644" y="4824"/>
                </a:lnTo>
                <a:lnTo>
                  <a:pt x="4653" y="4828"/>
                </a:lnTo>
                <a:lnTo>
                  <a:pt x="4667" y="4828"/>
                </a:lnTo>
                <a:lnTo>
                  <a:pt x="4680" y="4832"/>
                </a:lnTo>
                <a:lnTo>
                  <a:pt x="4689" y="4832"/>
                </a:lnTo>
                <a:lnTo>
                  <a:pt x="4702" y="4832"/>
                </a:lnTo>
                <a:lnTo>
                  <a:pt x="4711" y="4832"/>
                </a:lnTo>
                <a:lnTo>
                  <a:pt x="4724" y="4832"/>
                </a:lnTo>
                <a:lnTo>
                  <a:pt x="4733" y="4832"/>
                </a:lnTo>
                <a:lnTo>
                  <a:pt x="4742" y="4828"/>
                </a:lnTo>
                <a:lnTo>
                  <a:pt x="4755" y="4828"/>
                </a:lnTo>
                <a:lnTo>
                  <a:pt x="4764" y="4824"/>
                </a:lnTo>
                <a:lnTo>
                  <a:pt x="4777" y="4820"/>
                </a:lnTo>
                <a:lnTo>
                  <a:pt x="4786" y="4820"/>
                </a:lnTo>
                <a:lnTo>
                  <a:pt x="4795" y="4816"/>
                </a:lnTo>
                <a:lnTo>
                  <a:pt x="4808" y="4811"/>
                </a:lnTo>
                <a:lnTo>
                  <a:pt x="4817" y="4803"/>
                </a:lnTo>
                <a:lnTo>
                  <a:pt x="4834" y="4795"/>
                </a:lnTo>
                <a:lnTo>
                  <a:pt x="4848" y="4787"/>
                </a:lnTo>
                <a:lnTo>
                  <a:pt x="4861" y="4778"/>
                </a:lnTo>
                <a:lnTo>
                  <a:pt x="4874" y="4770"/>
                </a:lnTo>
                <a:lnTo>
                  <a:pt x="4887" y="4762"/>
                </a:lnTo>
                <a:lnTo>
                  <a:pt x="4901" y="4753"/>
                </a:lnTo>
                <a:lnTo>
                  <a:pt x="4909" y="4741"/>
                </a:lnTo>
                <a:lnTo>
                  <a:pt x="4918" y="4728"/>
                </a:lnTo>
                <a:lnTo>
                  <a:pt x="4927" y="4716"/>
                </a:lnTo>
                <a:lnTo>
                  <a:pt x="4936" y="4704"/>
                </a:lnTo>
                <a:lnTo>
                  <a:pt x="4940" y="4691"/>
                </a:lnTo>
                <a:lnTo>
                  <a:pt x="4949" y="4679"/>
                </a:lnTo>
                <a:lnTo>
                  <a:pt x="4954" y="4662"/>
                </a:lnTo>
                <a:lnTo>
                  <a:pt x="4958" y="4645"/>
                </a:lnTo>
                <a:lnTo>
                  <a:pt x="4962" y="4629"/>
                </a:lnTo>
                <a:lnTo>
                  <a:pt x="4962" y="4612"/>
                </a:lnTo>
                <a:close/>
                <a:moveTo>
                  <a:pt x="4393" y="4168"/>
                </a:moveTo>
                <a:lnTo>
                  <a:pt x="4366" y="4180"/>
                </a:lnTo>
                <a:lnTo>
                  <a:pt x="4344" y="4193"/>
                </a:lnTo>
                <a:lnTo>
                  <a:pt x="4318" y="4201"/>
                </a:lnTo>
                <a:lnTo>
                  <a:pt x="4296" y="4214"/>
                </a:lnTo>
                <a:lnTo>
                  <a:pt x="4269" y="4226"/>
                </a:lnTo>
                <a:lnTo>
                  <a:pt x="4247" y="4234"/>
                </a:lnTo>
                <a:lnTo>
                  <a:pt x="4225" y="4247"/>
                </a:lnTo>
                <a:lnTo>
                  <a:pt x="4203" y="4255"/>
                </a:lnTo>
                <a:lnTo>
                  <a:pt x="4185" y="4268"/>
                </a:lnTo>
                <a:lnTo>
                  <a:pt x="4163" y="4276"/>
                </a:lnTo>
                <a:lnTo>
                  <a:pt x="4146" y="4288"/>
                </a:lnTo>
                <a:lnTo>
                  <a:pt x="4128" y="4301"/>
                </a:lnTo>
                <a:lnTo>
                  <a:pt x="4110" y="4313"/>
                </a:lnTo>
                <a:lnTo>
                  <a:pt x="4097" y="4326"/>
                </a:lnTo>
                <a:lnTo>
                  <a:pt x="4084" y="4338"/>
                </a:lnTo>
                <a:lnTo>
                  <a:pt x="4075" y="4351"/>
                </a:lnTo>
                <a:lnTo>
                  <a:pt x="4066" y="4359"/>
                </a:lnTo>
                <a:lnTo>
                  <a:pt x="4062" y="4363"/>
                </a:lnTo>
                <a:lnTo>
                  <a:pt x="4057" y="4371"/>
                </a:lnTo>
                <a:lnTo>
                  <a:pt x="4053" y="4376"/>
                </a:lnTo>
                <a:lnTo>
                  <a:pt x="4053" y="4384"/>
                </a:lnTo>
                <a:lnTo>
                  <a:pt x="4048" y="4388"/>
                </a:lnTo>
                <a:lnTo>
                  <a:pt x="4044" y="4396"/>
                </a:lnTo>
                <a:lnTo>
                  <a:pt x="4044" y="4405"/>
                </a:lnTo>
                <a:lnTo>
                  <a:pt x="4040" y="4409"/>
                </a:lnTo>
                <a:lnTo>
                  <a:pt x="4035" y="4417"/>
                </a:lnTo>
                <a:lnTo>
                  <a:pt x="4035" y="4425"/>
                </a:lnTo>
                <a:lnTo>
                  <a:pt x="4031" y="4434"/>
                </a:lnTo>
                <a:lnTo>
                  <a:pt x="4031" y="4442"/>
                </a:lnTo>
                <a:lnTo>
                  <a:pt x="4026" y="4454"/>
                </a:lnTo>
                <a:lnTo>
                  <a:pt x="4026" y="4463"/>
                </a:lnTo>
                <a:lnTo>
                  <a:pt x="4022" y="4475"/>
                </a:lnTo>
                <a:lnTo>
                  <a:pt x="4026" y="4492"/>
                </a:lnTo>
                <a:lnTo>
                  <a:pt x="4026" y="4513"/>
                </a:lnTo>
                <a:lnTo>
                  <a:pt x="4031" y="4529"/>
                </a:lnTo>
                <a:lnTo>
                  <a:pt x="4035" y="4546"/>
                </a:lnTo>
                <a:lnTo>
                  <a:pt x="4040" y="4562"/>
                </a:lnTo>
                <a:lnTo>
                  <a:pt x="4044" y="4579"/>
                </a:lnTo>
                <a:lnTo>
                  <a:pt x="4053" y="4596"/>
                </a:lnTo>
                <a:lnTo>
                  <a:pt x="4057" y="4612"/>
                </a:lnTo>
                <a:lnTo>
                  <a:pt x="4066" y="4625"/>
                </a:lnTo>
                <a:lnTo>
                  <a:pt x="4075" y="4637"/>
                </a:lnTo>
                <a:lnTo>
                  <a:pt x="4088" y="4650"/>
                </a:lnTo>
                <a:lnTo>
                  <a:pt x="4097" y="4658"/>
                </a:lnTo>
                <a:lnTo>
                  <a:pt x="4110" y="4666"/>
                </a:lnTo>
                <a:lnTo>
                  <a:pt x="4124" y="4674"/>
                </a:lnTo>
                <a:lnTo>
                  <a:pt x="4141" y="4679"/>
                </a:lnTo>
                <a:lnTo>
                  <a:pt x="4159" y="4683"/>
                </a:lnTo>
                <a:lnTo>
                  <a:pt x="4181" y="4679"/>
                </a:lnTo>
                <a:lnTo>
                  <a:pt x="4199" y="4674"/>
                </a:lnTo>
                <a:lnTo>
                  <a:pt x="4212" y="4666"/>
                </a:lnTo>
                <a:lnTo>
                  <a:pt x="4221" y="4654"/>
                </a:lnTo>
                <a:lnTo>
                  <a:pt x="4229" y="4641"/>
                </a:lnTo>
                <a:lnTo>
                  <a:pt x="4234" y="4625"/>
                </a:lnTo>
                <a:lnTo>
                  <a:pt x="4238" y="4604"/>
                </a:lnTo>
                <a:lnTo>
                  <a:pt x="4243" y="4583"/>
                </a:lnTo>
                <a:lnTo>
                  <a:pt x="4247" y="4562"/>
                </a:lnTo>
                <a:lnTo>
                  <a:pt x="4247" y="4542"/>
                </a:lnTo>
                <a:lnTo>
                  <a:pt x="4247" y="4517"/>
                </a:lnTo>
                <a:lnTo>
                  <a:pt x="4252" y="4492"/>
                </a:lnTo>
                <a:lnTo>
                  <a:pt x="4256" y="4471"/>
                </a:lnTo>
                <a:lnTo>
                  <a:pt x="4256" y="4446"/>
                </a:lnTo>
                <a:lnTo>
                  <a:pt x="4265" y="4425"/>
                </a:lnTo>
                <a:lnTo>
                  <a:pt x="4269" y="4409"/>
                </a:lnTo>
                <a:lnTo>
                  <a:pt x="4278" y="4388"/>
                </a:lnTo>
                <a:lnTo>
                  <a:pt x="4287" y="4371"/>
                </a:lnTo>
                <a:lnTo>
                  <a:pt x="4291" y="4355"/>
                </a:lnTo>
                <a:lnTo>
                  <a:pt x="4300" y="4338"/>
                </a:lnTo>
                <a:lnTo>
                  <a:pt x="4309" y="4322"/>
                </a:lnTo>
                <a:lnTo>
                  <a:pt x="4313" y="4309"/>
                </a:lnTo>
                <a:lnTo>
                  <a:pt x="4322" y="4293"/>
                </a:lnTo>
                <a:lnTo>
                  <a:pt x="4331" y="4280"/>
                </a:lnTo>
                <a:lnTo>
                  <a:pt x="4335" y="4263"/>
                </a:lnTo>
                <a:lnTo>
                  <a:pt x="4344" y="4251"/>
                </a:lnTo>
                <a:lnTo>
                  <a:pt x="4353" y="4239"/>
                </a:lnTo>
                <a:lnTo>
                  <a:pt x="4358" y="4226"/>
                </a:lnTo>
                <a:lnTo>
                  <a:pt x="4366" y="4209"/>
                </a:lnTo>
                <a:lnTo>
                  <a:pt x="4375" y="4197"/>
                </a:lnTo>
                <a:lnTo>
                  <a:pt x="4384" y="4180"/>
                </a:lnTo>
                <a:lnTo>
                  <a:pt x="4393" y="4168"/>
                </a:lnTo>
                <a:close/>
                <a:moveTo>
                  <a:pt x="2808" y="2499"/>
                </a:moveTo>
                <a:lnTo>
                  <a:pt x="2856" y="2495"/>
                </a:lnTo>
                <a:lnTo>
                  <a:pt x="2909" y="2491"/>
                </a:lnTo>
                <a:lnTo>
                  <a:pt x="2962" y="2491"/>
                </a:lnTo>
                <a:lnTo>
                  <a:pt x="3011" y="2495"/>
                </a:lnTo>
                <a:lnTo>
                  <a:pt x="3068" y="2499"/>
                </a:lnTo>
                <a:lnTo>
                  <a:pt x="3121" y="2503"/>
                </a:lnTo>
                <a:lnTo>
                  <a:pt x="3179" y="2512"/>
                </a:lnTo>
                <a:lnTo>
                  <a:pt x="3236" y="2520"/>
                </a:lnTo>
                <a:lnTo>
                  <a:pt x="3294" y="2532"/>
                </a:lnTo>
                <a:lnTo>
                  <a:pt x="3355" y="2545"/>
                </a:lnTo>
                <a:lnTo>
                  <a:pt x="3413" y="2561"/>
                </a:lnTo>
                <a:lnTo>
                  <a:pt x="3475" y="2578"/>
                </a:lnTo>
                <a:lnTo>
                  <a:pt x="3536" y="2599"/>
                </a:lnTo>
                <a:lnTo>
                  <a:pt x="3598" y="2615"/>
                </a:lnTo>
                <a:lnTo>
                  <a:pt x="3660" y="2640"/>
                </a:lnTo>
                <a:lnTo>
                  <a:pt x="3722" y="2665"/>
                </a:lnTo>
                <a:lnTo>
                  <a:pt x="3722" y="2644"/>
                </a:lnTo>
                <a:lnTo>
                  <a:pt x="3717" y="2628"/>
                </a:lnTo>
                <a:lnTo>
                  <a:pt x="3713" y="2611"/>
                </a:lnTo>
                <a:lnTo>
                  <a:pt x="3713" y="2590"/>
                </a:lnTo>
                <a:lnTo>
                  <a:pt x="3709" y="2574"/>
                </a:lnTo>
                <a:lnTo>
                  <a:pt x="3704" y="2557"/>
                </a:lnTo>
                <a:lnTo>
                  <a:pt x="3704" y="2541"/>
                </a:lnTo>
                <a:lnTo>
                  <a:pt x="3700" y="2520"/>
                </a:lnTo>
                <a:lnTo>
                  <a:pt x="3700" y="2503"/>
                </a:lnTo>
                <a:lnTo>
                  <a:pt x="3695" y="2487"/>
                </a:lnTo>
                <a:lnTo>
                  <a:pt x="3691" y="2466"/>
                </a:lnTo>
                <a:lnTo>
                  <a:pt x="3691" y="2449"/>
                </a:lnTo>
                <a:lnTo>
                  <a:pt x="3686" y="2433"/>
                </a:lnTo>
                <a:lnTo>
                  <a:pt x="3686" y="2412"/>
                </a:lnTo>
                <a:lnTo>
                  <a:pt x="3682" y="2395"/>
                </a:lnTo>
                <a:lnTo>
                  <a:pt x="3678" y="2375"/>
                </a:lnTo>
                <a:lnTo>
                  <a:pt x="3629" y="2358"/>
                </a:lnTo>
                <a:lnTo>
                  <a:pt x="3581" y="2337"/>
                </a:lnTo>
                <a:lnTo>
                  <a:pt x="3528" y="2321"/>
                </a:lnTo>
                <a:lnTo>
                  <a:pt x="3479" y="2304"/>
                </a:lnTo>
                <a:lnTo>
                  <a:pt x="3426" y="2292"/>
                </a:lnTo>
                <a:lnTo>
                  <a:pt x="3373" y="2275"/>
                </a:lnTo>
                <a:lnTo>
                  <a:pt x="3320" y="2263"/>
                </a:lnTo>
                <a:lnTo>
                  <a:pt x="3267" y="2254"/>
                </a:lnTo>
                <a:lnTo>
                  <a:pt x="3214" y="2242"/>
                </a:lnTo>
                <a:lnTo>
                  <a:pt x="3161" y="2233"/>
                </a:lnTo>
                <a:lnTo>
                  <a:pt x="3108" y="2229"/>
                </a:lnTo>
                <a:lnTo>
                  <a:pt x="3055" y="2225"/>
                </a:lnTo>
                <a:lnTo>
                  <a:pt x="2998" y="2221"/>
                </a:lnTo>
                <a:lnTo>
                  <a:pt x="2945" y="2221"/>
                </a:lnTo>
                <a:lnTo>
                  <a:pt x="2887" y="2221"/>
                </a:lnTo>
                <a:lnTo>
                  <a:pt x="2830" y="2225"/>
                </a:lnTo>
                <a:lnTo>
                  <a:pt x="2684" y="2233"/>
                </a:lnTo>
                <a:lnTo>
                  <a:pt x="2534" y="2250"/>
                </a:lnTo>
                <a:lnTo>
                  <a:pt x="2384" y="2267"/>
                </a:lnTo>
                <a:lnTo>
                  <a:pt x="2234" y="2296"/>
                </a:lnTo>
                <a:lnTo>
                  <a:pt x="2088" y="2325"/>
                </a:lnTo>
                <a:lnTo>
                  <a:pt x="1951" y="2366"/>
                </a:lnTo>
                <a:lnTo>
                  <a:pt x="1815" y="2412"/>
                </a:lnTo>
                <a:lnTo>
                  <a:pt x="1691" y="2466"/>
                </a:lnTo>
                <a:lnTo>
                  <a:pt x="1572" y="2528"/>
                </a:lnTo>
                <a:lnTo>
                  <a:pt x="1466" y="2599"/>
                </a:lnTo>
                <a:lnTo>
                  <a:pt x="1369" y="2678"/>
                </a:lnTo>
                <a:lnTo>
                  <a:pt x="1289" y="2765"/>
                </a:lnTo>
                <a:lnTo>
                  <a:pt x="1223" y="2864"/>
                </a:lnTo>
                <a:lnTo>
                  <a:pt x="1170" y="2972"/>
                </a:lnTo>
                <a:lnTo>
                  <a:pt x="1135" y="3093"/>
                </a:lnTo>
                <a:lnTo>
                  <a:pt x="1121" y="3226"/>
                </a:lnTo>
                <a:lnTo>
                  <a:pt x="1121" y="3234"/>
                </a:lnTo>
                <a:lnTo>
                  <a:pt x="1121" y="3242"/>
                </a:lnTo>
                <a:lnTo>
                  <a:pt x="1121" y="3255"/>
                </a:lnTo>
                <a:lnTo>
                  <a:pt x="1126" y="3263"/>
                </a:lnTo>
                <a:lnTo>
                  <a:pt x="1126" y="3271"/>
                </a:lnTo>
                <a:lnTo>
                  <a:pt x="1126" y="3280"/>
                </a:lnTo>
                <a:lnTo>
                  <a:pt x="1126" y="3288"/>
                </a:lnTo>
                <a:lnTo>
                  <a:pt x="1130" y="3296"/>
                </a:lnTo>
                <a:lnTo>
                  <a:pt x="1130" y="3309"/>
                </a:lnTo>
                <a:lnTo>
                  <a:pt x="1135" y="3317"/>
                </a:lnTo>
                <a:lnTo>
                  <a:pt x="1135" y="3325"/>
                </a:lnTo>
                <a:lnTo>
                  <a:pt x="1139" y="3334"/>
                </a:lnTo>
                <a:lnTo>
                  <a:pt x="1143" y="3342"/>
                </a:lnTo>
                <a:lnTo>
                  <a:pt x="1143" y="3350"/>
                </a:lnTo>
                <a:lnTo>
                  <a:pt x="1148" y="3363"/>
                </a:lnTo>
                <a:lnTo>
                  <a:pt x="1152" y="3371"/>
                </a:lnTo>
                <a:lnTo>
                  <a:pt x="1196" y="3342"/>
                </a:lnTo>
                <a:lnTo>
                  <a:pt x="1236" y="3313"/>
                </a:lnTo>
                <a:lnTo>
                  <a:pt x="1285" y="3288"/>
                </a:lnTo>
                <a:lnTo>
                  <a:pt x="1329" y="3263"/>
                </a:lnTo>
                <a:lnTo>
                  <a:pt x="1373" y="3238"/>
                </a:lnTo>
                <a:lnTo>
                  <a:pt x="1417" y="3213"/>
                </a:lnTo>
                <a:lnTo>
                  <a:pt x="1466" y="3188"/>
                </a:lnTo>
                <a:lnTo>
                  <a:pt x="1510" y="3163"/>
                </a:lnTo>
                <a:lnTo>
                  <a:pt x="1558" y="3143"/>
                </a:lnTo>
                <a:lnTo>
                  <a:pt x="1603" y="3122"/>
                </a:lnTo>
                <a:lnTo>
                  <a:pt x="1651" y="3105"/>
                </a:lnTo>
                <a:lnTo>
                  <a:pt x="1695" y="3084"/>
                </a:lnTo>
                <a:lnTo>
                  <a:pt x="1739" y="3068"/>
                </a:lnTo>
                <a:lnTo>
                  <a:pt x="1788" y="3055"/>
                </a:lnTo>
                <a:lnTo>
                  <a:pt x="1832" y="3039"/>
                </a:lnTo>
                <a:lnTo>
                  <a:pt x="1876" y="3026"/>
                </a:lnTo>
                <a:lnTo>
                  <a:pt x="1898" y="2968"/>
                </a:lnTo>
                <a:lnTo>
                  <a:pt x="1929" y="2910"/>
                </a:lnTo>
                <a:lnTo>
                  <a:pt x="1960" y="2860"/>
                </a:lnTo>
                <a:lnTo>
                  <a:pt x="1996" y="2819"/>
                </a:lnTo>
                <a:lnTo>
                  <a:pt x="2040" y="2777"/>
                </a:lnTo>
                <a:lnTo>
                  <a:pt x="2079" y="2740"/>
                </a:lnTo>
                <a:lnTo>
                  <a:pt x="2128" y="2707"/>
                </a:lnTo>
                <a:lnTo>
                  <a:pt x="2181" y="2678"/>
                </a:lnTo>
                <a:lnTo>
                  <a:pt x="2234" y="2653"/>
                </a:lnTo>
                <a:lnTo>
                  <a:pt x="2287" y="2628"/>
                </a:lnTo>
                <a:lnTo>
                  <a:pt x="2344" y="2607"/>
                </a:lnTo>
                <a:lnTo>
                  <a:pt x="2406" y="2590"/>
                </a:lnTo>
                <a:lnTo>
                  <a:pt x="2468" y="2570"/>
                </a:lnTo>
                <a:lnTo>
                  <a:pt x="2530" y="2553"/>
                </a:lnTo>
                <a:lnTo>
                  <a:pt x="2596" y="2541"/>
                </a:lnTo>
                <a:lnTo>
                  <a:pt x="2662" y="2528"/>
                </a:lnTo>
                <a:lnTo>
                  <a:pt x="2653" y="2516"/>
                </a:lnTo>
                <a:lnTo>
                  <a:pt x="2640" y="2503"/>
                </a:lnTo>
                <a:lnTo>
                  <a:pt x="2631" y="2495"/>
                </a:lnTo>
                <a:lnTo>
                  <a:pt x="2622" y="2483"/>
                </a:lnTo>
                <a:lnTo>
                  <a:pt x="2609" y="2474"/>
                </a:lnTo>
                <a:lnTo>
                  <a:pt x="2600" y="2466"/>
                </a:lnTo>
                <a:lnTo>
                  <a:pt x="2592" y="2462"/>
                </a:lnTo>
                <a:lnTo>
                  <a:pt x="2578" y="2453"/>
                </a:lnTo>
                <a:lnTo>
                  <a:pt x="2569" y="2445"/>
                </a:lnTo>
                <a:lnTo>
                  <a:pt x="2561" y="2441"/>
                </a:lnTo>
                <a:lnTo>
                  <a:pt x="2556" y="2433"/>
                </a:lnTo>
                <a:lnTo>
                  <a:pt x="2547" y="2429"/>
                </a:lnTo>
                <a:lnTo>
                  <a:pt x="2543" y="2420"/>
                </a:lnTo>
                <a:lnTo>
                  <a:pt x="2534" y="2416"/>
                </a:lnTo>
                <a:lnTo>
                  <a:pt x="2530" y="2412"/>
                </a:lnTo>
                <a:lnTo>
                  <a:pt x="2525" y="2408"/>
                </a:lnTo>
                <a:lnTo>
                  <a:pt x="2525" y="2399"/>
                </a:lnTo>
                <a:lnTo>
                  <a:pt x="2530" y="2391"/>
                </a:lnTo>
                <a:lnTo>
                  <a:pt x="2534" y="2383"/>
                </a:lnTo>
                <a:lnTo>
                  <a:pt x="2539" y="2370"/>
                </a:lnTo>
                <a:lnTo>
                  <a:pt x="2547" y="2358"/>
                </a:lnTo>
                <a:lnTo>
                  <a:pt x="2556" y="2350"/>
                </a:lnTo>
                <a:lnTo>
                  <a:pt x="2565" y="2337"/>
                </a:lnTo>
                <a:lnTo>
                  <a:pt x="2574" y="2325"/>
                </a:lnTo>
                <a:lnTo>
                  <a:pt x="2583" y="2316"/>
                </a:lnTo>
                <a:lnTo>
                  <a:pt x="2592" y="2304"/>
                </a:lnTo>
                <a:lnTo>
                  <a:pt x="2596" y="2296"/>
                </a:lnTo>
                <a:lnTo>
                  <a:pt x="2605" y="2287"/>
                </a:lnTo>
                <a:lnTo>
                  <a:pt x="2609" y="2279"/>
                </a:lnTo>
                <a:lnTo>
                  <a:pt x="2614" y="2275"/>
                </a:lnTo>
                <a:lnTo>
                  <a:pt x="2618" y="2275"/>
                </a:lnTo>
                <a:lnTo>
                  <a:pt x="2618" y="2271"/>
                </a:lnTo>
                <a:lnTo>
                  <a:pt x="2636" y="2283"/>
                </a:lnTo>
                <a:lnTo>
                  <a:pt x="2649" y="2292"/>
                </a:lnTo>
                <a:lnTo>
                  <a:pt x="2667" y="2304"/>
                </a:lnTo>
                <a:lnTo>
                  <a:pt x="2680" y="2316"/>
                </a:lnTo>
                <a:lnTo>
                  <a:pt x="2693" y="2329"/>
                </a:lnTo>
                <a:lnTo>
                  <a:pt x="2706" y="2341"/>
                </a:lnTo>
                <a:lnTo>
                  <a:pt x="2720" y="2354"/>
                </a:lnTo>
                <a:lnTo>
                  <a:pt x="2733" y="2366"/>
                </a:lnTo>
                <a:lnTo>
                  <a:pt x="2742" y="2383"/>
                </a:lnTo>
                <a:lnTo>
                  <a:pt x="2755" y="2395"/>
                </a:lnTo>
                <a:lnTo>
                  <a:pt x="2764" y="2412"/>
                </a:lnTo>
                <a:lnTo>
                  <a:pt x="2773" y="2429"/>
                </a:lnTo>
                <a:lnTo>
                  <a:pt x="2786" y="2445"/>
                </a:lnTo>
                <a:lnTo>
                  <a:pt x="2795" y="2462"/>
                </a:lnTo>
                <a:lnTo>
                  <a:pt x="2799" y="2478"/>
                </a:lnTo>
                <a:lnTo>
                  <a:pt x="2808" y="2499"/>
                </a:lnTo>
                <a:close/>
                <a:moveTo>
                  <a:pt x="3987" y="2918"/>
                </a:moveTo>
                <a:lnTo>
                  <a:pt x="3978" y="2914"/>
                </a:lnTo>
                <a:lnTo>
                  <a:pt x="3965" y="2910"/>
                </a:lnTo>
                <a:lnTo>
                  <a:pt x="3956" y="2906"/>
                </a:lnTo>
                <a:lnTo>
                  <a:pt x="3947" y="2902"/>
                </a:lnTo>
                <a:lnTo>
                  <a:pt x="3934" y="2898"/>
                </a:lnTo>
                <a:lnTo>
                  <a:pt x="3925" y="2894"/>
                </a:lnTo>
                <a:lnTo>
                  <a:pt x="3916" y="2885"/>
                </a:lnTo>
                <a:lnTo>
                  <a:pt x="3903" y="2881"/>
                </a:lnTo>
                <a:lnTo>
                  <a:pt x="3894" y="2877"/>
                </a:lnTo>
                <a:lnTo>
                  <a:pt x="3881" y="2873"/>
                </a:lnTo>
                <a:lnTo>
                  <a:pt x="3872" y="2869"/>
                </a:lnTo>
                <a:lnTo>
                  <a:pt x="3863" y="2860"/>
                </a:lnTo>
                <a:lnTo>
                  <a:pt x="3850" y="2856"/>
                </a:lnTo>
                <a:lnTo>
                  <a:pt x="3841" y="2852"/>
                </a:lnTo>
                <a:lnTo>
                  <a:pt x="3828" y="2848"/>
                </a:lnTo>
                <a:lnTo>
                  <a:pt x="3819" y="2844"/>
                </a:lnTo>
                <a:lnTo>
                  <a:pt x="3819" y="2848"/>
                </a:lnTo>
                <a:lnTo>
                  <a:pt x="3819" y="2852"/>
                </a:lnTo>
                <a:lnTo>
                  <a:pt x="3819" y="2856"/>
                </a:lnTo>
                <a:lnTo>
                  <a:pt x="3819" y="2860"/>
                </a:lnTo>
                <a:lnTo>
                  <a:pt x="3819" y="2869"/>
                </a:lnTo>
                <a:lnTo>
                  <a:pt x="3819" y="2873"/>
                </a:lnTo>
                <a:lnTo>
                  <a:pt x="3819" y="2877"/>
                </a:lnTo>
                <a:lnTo>
                  <a:pt x="3819" y="2881"/>
                </a:lnTo>
                <a:lnTo>
                  <a:pt x="3823" y="2885"/>
                </a:lnTo>
                <a:lnTo>
                  <a:pt x="3823" y="2894"/>
                </a:lnTo>
                <a:lnTo>
                  <a:pt x="3823" y="2898"/>
                </a:lnTo>
                <a:lnTo>
                  <a:pt x="3823" y="2902"/>
                </a:lnTo>
                <a:lnTo>
                  <a:pt x="3823" y="2906"/>
                </a:lnTo>
                <a:lnTo>
                  <a:pt x="3823" y="2910"/>
                </a:lnTo>
                <a:lnTo>
                  <a:pt x="3823" y="2914"/>
                </a:lnTo>
                <a:lnTo>
                  <a:pt x="3823" y="2918"/>
                </a:lnTo>
                <a:lnTo>
                  <a:pt x="3837" y="2918"/>
                </a:lnTo>
                <a:lnTo>
                  <a:pt x="3845" y="2918"/>
                </a:lnTo>
                <a:lnTo>
                  <a:pt x="3859" y="2918"/>
                </a:lnTo>
                <a:lnTo>
                  <a:pt x="3867" y="2923"/>
                </a:lnTo>
                <a:lnTo>
                  <a:pt x="3876" y="2923"/>
                </a:lnTo>
                <a:lnTo>
                  <a:pt x="3890" y="2923"/>
                </a:lnTo>
                <a:lnTo>
                  <a:pt x="3898" y="2923"/>
                </a:lnTo>
                <a:lnTo>
                  <a:pt x="3907" y="2923"/>
                </a:lnTo>
                <a:lnTo>
                  <a:pt x="3916" y="2923"/>
                </a:lnTo>
                <a:lnTo>
                  <a:pt x="3929" y="2923"/>
                </a:lnTo>
                <a:lnTo>
                  <a:pt x="3938" y="2923"/>
                </a:lnTo>
                <a:lnTo>
                  <a:pt x="3947" y="2923"/>
                </a:lnTo>
                <a:lnTo>
                  <a:pt x="3956" y="2918"/>
                </a:lnTo>
                <a:lnTo>
                  <a:pt x="3965" y="2918"/>
                </a:lnTo>
                <a:lnTo>
                  <a:pt x="3978" y="2918"/>
                </a:lnTo>
                <a:lnTo>
                  <a:pt x="3987" y="2918"/>
                </a:lnTo>
                <a:close/>
                <a:moveTo>
                  <a:pt x="2702" y="2582"/>
                </a:moveTo>
                <a:lnTo>
                  <a:pt x="2645" y="2590"/>
                </a:lnTo>
                <a:lnTo>
                  <a:pt x="2592" y="2603"/>
                </a:lnTo>
                <a:lnTo>
                  <a:pt x="2539" y="2615"/>
                </a:lnTo>
                <a:lnTo>
                  <a:pt x="2486" y="2628"/>
                </a:lnTo>
                <a:lnTo>
                  <a:pt x="2437" y="2644"/>
                </a:lnTo>
                <a:lnTo>
                  <a:pt x="2388" y="2661"/>
                </a:lnTo>
                <a:lnTo>
                  <a:pt x="2340" y="2682"/>
                </a:lnTo>
                <a:lnTo>
                  <a:pt x="2296" y="2703"/>
                </a:lnTo>
                <a:lnTo>
                  <a:pt x="2256" y="2727"/>
                </a:lnTo>
                <a:lnTo>
                  <a:pt x="2216" y="2757"/>
                </a:lnTo>
                <a:lnTo>
                  <a:pt x="2181" y="2786"/>
                </a:lnTo>
                <a:lnTo>
                  <a:pt x="2146" y="2819"/>
                </a:lnTo>
                <a:lnTo>
                  <a:pt x="2119" y="2856"/>
                </a:lnTo>
                <a:lnTo>
                  <a:pt x="2093" y="2898"/>
                </a:lnTo>
                <a:lnTo>
                  <a:pt x="2075" y="2943"/>
                </a:lnTo>
                <a:lnTo>
                  <a:pt x="2057" y="2993"/>
                </a:lnTo>
                <a:lnTo>
                  <a:pt x="2066" y="2993"/>
                </a:lnTo>
                <a:lnTo>
                  <a:pt x="2079" y="2989"/>
                </a:lnTo>
                <a:lnTo>
                  <a:pt x="2088" y="2989"/>
                </a:lnTo>
                <a:lnTo>
                  <a:pt x="2102" y="2989"/>
                </a:lnTo>
                <a:lnTo>
                  <a:pt x="2110" y="2989"/>
                </a:lnTo>
                <a:lnTo>
                  <a:pt x="2119" y="2989"/>
                </a:lnTo>
                <a:lnTo>
                  <a:pt x="2132" y="2989"/>
                </a:lnTo>
                <a:lnTo>
                  <a:pt x="2141" y="2989"/>
                </a:lnTo>
                <a:lnTo>
                  <a:pt x="2150" y="2993"/>
                </a:lnTo>
                <a:lnTo>
                  <a:pt x="2159" y="2993"/>
                </a:lnTo>
                <a:lnTo>
                  <a:pt x="2172" y="2993"/>
                </a:lnTo>
                <a:lnTo>
                  <a:pt x="2181" y="2993"/>
                </a:lnTo>
                <a:lnTo>
                  <a:pt x="2190" y="2997"/>
                </a:lnTo>
                <a:lnTo>
                  <a:pt x="2199" y="2997"/>
                </a:lnTo>
                <a:lnTo>
                  <a:pt x="2207" y="2997"/>
                </a:lnTo>
                <a:lnTo>
                  <a:pt x="2221" y="3001"/>
                </a:lnTo>
                <a:lnTo>
                  <a:pt x="2247" y="3006"/>
                </a:lnTo>
                <a:lnTo>
                  <a:pt x="2278" y="3014"/>
                </a:lnTo>
                <a:lnTo>
                  <a:pt x="2305" y="3018"/>
                </a:lnTo>
                <a:lnTo>
                  <a:pt x="2331" y="3026"/>
                </a:lnTo>
                <a:lnTo>
                  <a:pt x="2358" y="3035"/>
                </a:lnTo>
                <a:lnTo>
                  <a:pt x="2380" y="3039"/>
                </a:lnTo>
                <a:lnTo>
                  <a:pt x="2402" y="3051"/>
                </a:lnTo>
                <a:lnTo>
                  <a:pt x="2424" y="3060"/>
                </a:lnTo>
                <a:lnTo>
                  <a:pt x="2446" y="3072"/>
                </a:lnTo>
                <a:lnTo>
                  <a:pt x="2468" y="3089"/>
                </a:lnTo>
                <a:lnTo>
                  <a:pt x="2486" y="3105"/>
                </a:lnTo>
                <a:lnTo>
                  <a:pt x="2508" y="3122"/>
                </a:lnTo>
                <a:lnTo>
                  <a:pt x="2525" y="3143"/>
                </a:lnTo>
                <a:lnTo>
                  <a:pt x="2547" y="3168"/>
                </a:lnTo>
                <a:lnTo>
                  <a:pt x="2569" y="3197"/>
                </a:lnTo>
                <a:lnTo>
                  <a:pt x="2592" y="3226"/>
                </a:lnTo>
                <a:lnTo>
                  <a:pt x="2592" y="3209"/>
                </a:lnTo>
                <a:lnTo>
                  <a:pt x="2596" y="3188"/>
                </a:lnTo>
                <a:lnTo>
                  <a:pt x="2596" y="3168"/>
                </a:lnTo>
                <a:lnTo>
                  <a:pt x="2605" y="3147"/>
                </a:lnTo>
                <a:lnTo>
                  <a:pt x="2614" y="3122"/>
                </a:lnTo>
                <a:lnTo>
                  <a:pt x="2622" y="3097"/>
                </a:lnTo>
                <a:lnTo>
                  <a:pt x="2631" y="3076"/>
                </a:lnTo>
                <a:lnTo>
                  <a:pt x="2645" y="3051"/>
                </a:lnTo>
                <a:lnTo>
                  <a:pt x="2658" y="3031"/>
                </a:lnTo>
                <a:lnTo>
                  <a:pt x="2675" y="3010"/>
                </a:lnTo>
                <a:lnTo>
                  <a:pt x="2693" y="2993"/>
                </a:lnTo>
                <a:lnTo>
                  <a:pt x="2711" y="2977"/>
                </a:lnTo>
                <a:lnTo>
                  <a:pt x="2733" y="2960"/>
                </a:lnTo>
                <a:lnTo>
                  <a:pt x="2755" y="2952"/>
                </a:lnTo>
                <a:lnTo>
                  <a:pt x="2777" y="2943"/>
                </a:lnTo>
                <a:lnTo>
                  <a:pt x="2803" y="2939"/>
                </a:lnTo>
                <a:lnTo>
                  <a:pt x="2817" y="2939"/>
                </a:lnTo>
                <a:lnTo>
                  <a:pt x="2830" y="2939"/>
                </a:lnTo>
                <a:lnTo>
                  <a:pt x="2843" y="2947"/>
                </a:lnTo>
                <a:lnTo>
                  <a:pt x="2856" y="2952"/>
                </a:lnTo>
                <a:lnTo>
                  <a:pt x="2865" y="2964"/>
                </a:lnTo>
                <a:lnTo>
                  <a:pt x="2874" y="2972"/>
                </a:lnTo>
                <a:lnTo>
                  <a:pt x="2883" y="2985"/>
                </a:lnTo>
                <a:lnTo>
                  <a:pt x="2892" y="2997"/>
                </a:lnTo>
                <a:lnTo>
                  <a:pt x="2901" y="3010"/>
                </a:lnTo>
                <a:lnTo>
                  <a:pt x="2909" y="3022"/>
                </a:lnTo>
                <a:lnTo>
                  <a:pt x="2918" y="3035"/>
                </a:lnTo>
                <a:lnTo>
                  <a:pt x="2927" y="3047"/>
                </a:lnTo>
                <a:lnTo>
                  <a:pt x="2940" y="3060"/>
                </a:lnTo>
                <a:lnTo>
                  <a:pt x="2949" y="3068"/>
                </a:lnTo>
                <a:lnTo>
                  <a:pt x="2962" y="3076"/>
                </a:lnTo>
                <a:lnTo>
                  <a:pt x="2980" y="3080"/>
                </a:lnTo>
                <a:lnTo>
                  <a:pt x="3007" y="3093"/>
                </a:lnTo>
                <a:lnTo>
                  <a:pt x="3037" y="3097"/>
                </a:lnTo>
                <a:lnTo>
                  <a:pt x="3064" y="3101"/>
                </a:lnTo>
                <a:lnTo>
                  <a:pt x="3090" y="3105"/>
                </a:lnTo>
                <a:lnTo>
                  <a:pt x="3121" y="3105"/>
                </a:lnTo>
                <a:lnTo>
                  <a:pt x="3148" y="3105"/>
                </a:lnTo>
                <a:lnTo>
                  <a:pt x="3174" y="3101"/>
                </a:lnTo>
                <a:lnTo>
                  <a:pt x="3201" y="3093"/>
                </a:lnTo>
                <a:lnTo>
                  <a:pt x="3227" y="3089"/>
                </a:lnTo>
                <a:lnTo>
                  <a:pt x="3249" y="3076"/>
                </a:lnTo>
                <a:lnTo>
                  <a:pt x="3276" y="3064"/>
                </a:lnTo>
                <a:lnTo>
                  <a:pt x="3298" y="3051"/>
                </a:lnTo>
                <a:lnTo>
                  <a:pt x="3320" y="3035"/>
                </a:lnTo>
                <a:lnTo>
                  <a:pt x="3342" y="3018"/>
                </a:lnTo>
                <a:lnTo>
                  <a:pt x="3360" y="3001"/>
                </a:lnTo>
                <a:lnTo>
                  <a:pt x="3377" y="2981"/>
                </a:lnTo>
                <a:lnTo>
                  <a:pt x="3342" y="2972"/>
                </a:lnTo>
                <a:lnTo>
                  <a:pt x="3307" y="2964"/>
                </a:lnTo>
                <a:lnTo>
                  <a:pt x="3276" y="2956"/>
                </a:lnTo>
                <a:lnTo>
                  <a:pt x="3249" y="2947"/>
                </a:lnTo>
                <a:lnTo>
                  <a:pt x="3227" y="2943"/>
                </a:lnTo>
                <a:lnTo>
                  <a:pt x="3205" y="2935"/>
                </a:lnTo>
                <a:lnTo>
                  <a:pt x="3183" y="2927"/>
                </a:lnTo>
                <a:lnTo>
                  <a:pt x="3161" y="2923"/>
                </a:lnTo>
                <a:lnTo>
                  <a:pt x="3139" y="2918"/>
                </a:lnTo>
                <a:lnTo>
                  <a:pt x="3117" y="2914"/>
                </a:lnTo>
                <a:lnTo>
                  <a:pt x="3095" y="2914"/>
                </a:lnTo>
                <a:lnTo>
                  <a:pt x="3064" y="2914"/>
                </a:lnTo>
                <a:lnTo>
                  <a:pt x="3033" y="2914"/>
                </a:lnTo>
                <a:lnTo>
                  <a:pt x="2998" y="2918"/>
                </a:lnTo>
                <a:lnTo>
                  <a:pt x="2958" y="2927"/>
                </a:lnTo>
                <a:lnTo>
                  <a:pt x="2914" y="2939"/>
                </a:lnTo>
                <a:lnTo>
                  <a:pt x="2896" y="2877"/>
                </a:lnTo>
                <a:lnTo>
                  <a:pt x="2905" y="2864"/>
                </a:lnTo>
                <a:lnTo>
                  <a:pt x="2914" y="2852"/>
                </a:lnTo>
                <a:lnTo>
                  <a:pt x="2923" y="2844"/>
                </a:lnTo>
                <a:lnTo>
                  <a:pt x="2936" y="2831"/>
                </a:lnTo>
                <a:lnTo>
                  <a:pt x="2949" y="2819"/>
                </a:lnTo>
                <a:lnTo>
                  <a:pt x="2962" y="2810"/>
                </a:lnTo>
                <a:lnTo>
                  <a:pt x="2976" y="2798"/>
                </a:lnTo>
                <a:lnTo>
                  <a:pt x="2993" y="2786"/>
                </a:lnTo>
                <a:lnTo>
                  <a:pt x="3011" y="2777"/>
                </a:lnTo>
                <a:lnTo>
                  <a:pt x="3029" y="2769"/>
                </a:lnTo>
                <a:lnTo>
                  <a:pt x="3046" y="2761"/>
                </a:lnTo>
                <a:lnTo>
                  <a:pt x="3064" y="2757"/>
                </a:lnTo>
                <a:lnTo>
                  <a:pt x="3086" y="2752"/>
                </a:lnTo>
                <a:lnTo>
                  <a:pt x="3104" y="2748"/>
                </a:lnTo>
                <a:lnTo>
                  <a:pt x="3126" y="2744"/>
                </a:lnTo>
                <a:lnTo>
                  <a:pt x="3148" y="2744"/>
                </a:lnTo>
                <a:lnTo>
                  <a:pt x="3192" y="2748"/>
                </a:lnTo>
                <a:lnTo>
                  <a:pt x="3232" y="2757"/>
                </a:lnTo>
                <a:lnTo>
                  <a:pt x="3271" y="2765"/>
                </a:lnTo>
                <a:lnTo>
                  <a:pt x="3311" y="2773"/>
                </a:lnTo>
                <a:lnTo>
                  <a:pt x="3347" y="2786"/>
                </a:lnTo>
                <a:lnTo>
                  <a:pt x="3382" y="2802"/>
                </a:lnTo>
                <a:lnTo>
                  <a:pt x="3417" y="2815"/>
                </a:lnTo>
                <a:lnTo>
                  <a:pt x="3452" y="2827"/>
                </a:lnTo>
                <a:lnTo>
                  <a:pt x="3483" y="2844"/>
                </a:lnTo>
                <a:lnTo>
                  <a:pt x="3519" y="2856"/>
                </a:lnTo>
                <a:lnTo>
                  <a:pt x="3554" y="2873"/>
                </a:lnTo>
                <a:lnTo>
                  <a:pt x="3589" y="2885"/>
                </a:lnTo>
                <a:lnTo>
                  <a:pt x="3629" y="2894"/>
                </a:lnTo>
                <a:lnTo>
                  <a:pt x="3669" y="2906"/>
                </a:lnTo>
                <a:lnTo>
                  <a:pt x="3709" y="2910"/>
                </a:lnTo>
                <a:lnTo>
                  <a:pt x="3753" y="2918"/>
                </a:lnTo>
                <a:lnTo>
                  <a:pt x="3753" y="2910"/>
                </a:lnTo>
                <a:lnTo>
                  <a:pt x="3753" y="2902"/>
                </a:lnTo>
                <a:lnTo>
                  <a:pt x="3753" y="2894"/>
                </a:lnTo>
                <a:lnTo>
                  <a:pt x="3748" y="2889"/>
                </a:lnTo>
                <a:lnTo>
                  <a:pt x="3748" y="2881"/>
                </a:lnTo>
                <a:lnTo>
                  <a:pt x="3748" y="2873"/>
                </a:lnTo>
                <a:lnTo>
                  <a:pt x="3748" y="2864"/>
                </a:lnTo>
                <a:lnTo>
                  <a:pt x="3748" y="2860"/>
                </a:lnTo>
                <a:lnTo>
                  <a:pt x="3748" y="2852"/>
                </a:lnTo>
                <a:lnTo>
                  <a:pt x="3748" y="2848"/>
                </a:lnTo>
                <a:lnTo>
                  <a:pt x="3748" y="2840"/>
                </a:lnTo>
                <a:lnTo>
                  <a:pt x="3744" y="2831"/>
                </a:lnTo>
                <a:lnTo>
                  <a:pt x="3744" y="2827"/>
                </a:lnTo>
                <a:lnTo>
                  <a:pt x="3744" y="2819"/>
                </a:lnTo>
                <a:lnTo>
                  <a:pt x="3744" y="2815"/>
                </a:lnTo>
                <a:lnTo>
                  <a:pt x="3744" y="2806"/>
                </a:lnTo>
                <a:lnTo>
                  <a:pt x="3686" y="2786"/>
                </a:lnTo>
                <a:lnTo>
                  <a:pt x="3625" y="2761"/>
                </a:lnTo>
                <a:lnTo>
                  <a:pt x="3563" y="2740"/>
                </a:lnTo>
                <a:lnTo>
                  <a:pt x="3501" y="2715"/>
                </a:lnTo>
                <a:lnTo>
                  <a:pt x="3439" y="2694"/>
                </a:lnTo>
                <a:lnTo>
                  <a:pt x="3377" y="2673"/>
                </a:lnTo>
                <a:lnTo>
                  <a:pt x="3320" y="2653"/>
                </a:lnTo>
                <a:lnTo>
                  <a:pt x="3258" y="2636"/>
                </a:lnTo>
                <a:lnTo>
                  <a:pt x="3201" y="2620"/>
                </a:lnTo>
                <a:lnTo>
                  <a:pt x="3139" y="2603"/>
                </a:lnTo>
                <a:lnTo>
                  <a:pt x="3082" y="2590"/>
                </a:lnTo>
                <a:lnTo>
                  <a:pt x="3029" y="2578"/>
                </a:lnTo>
                <a:lnTo>
                  <a:pt x="2976" y="2570"/>
                </a:lnTo>
                <a:lnTo>
                  <a:pt x="2927" y="2566"/>
                </a:lnTo>
                <a:lnTo>
                  <a:pt x="2879" y="2561"/>
                </a:lnTo>
                <a:lnTo>
                  <a:pt x="2830" y="2561"/>
                </a:lnTo>
                <a:lnTo>
                  <a:pt x="2834" y="2582"/>
                </a:lnTo>
                <a:lnTo>
                  <a:pt x="2839" y="2603"/>
                </a:lnTo>
                <a:lnTo>
                  <a:pt x="2843" y="2620"/>
                </a:lnTo>
                <a:lnTo>
                  <a:pt x="2843" y="2640"/>
                </a:lnTo>
                <a:lnTo>
                  <a:pt x="2848" y="2661"/>
                </a:lnTo>
                <a:lnTo>
                  <a:pt x="2848" y="2682"/>
                </a:lnTo>
                <a:lnTo>
                  <a:pt x="2848" y="2698"/>
                </a:lnTo>
                <a:lnTo>
                  <a:pt x="2843" y="2719"/>
                </a:lnTo>
                <a:lnTo>
                  <a:pt x="2843" y="2736"/>
                </a:lnTo>
                <a:lnTo>
                  <a:pt x="2839" y="2752"/>
                </a:lnTo>
                <a:lnTo>
                  <a:pt x="2839" y="2769"/>
                </a:lnTo>
                <a:lnTo>
                  <a:pt x="2834" y="2786"/>
                </a:lnTo>
                <a:lnTo>
                  <a:pt x="2834" y="2802"/>
                </a:lnTo>
                <a:lnTo>
                  <a:pt x="2830" y="2819"/>
                </a:lnTo>
                <a:lnTo>
                  <a:pt x="2826" y="2835"/>
                </a:lnTo>
                <a:lnTo>
                  <a:pt x="2826" y="2848"/>
                </a:lnTo>
                <a:lnTo>
                  <a:pt x="2826" y="2848"/>
                </a:lnTo>
                <a:lnTo>
                  <a:pt x="2821" y="2848"/>
                </a:lnTo>
                <a:lnTo>
                  <a:pt x="2821" y="2852"/>
                </a:lnTo>
                <a:lnTo>
                  <a:pt x="2821" y="2852"/>
                </a:lnTo>
                <a:lnTo>
                  <a:pt x="2817" y="2856"/>
                </a:lnTo>
                <a:lnTo>
                  <a:pt x="2817" y="2860"/>
                </a:lnTo>
                <a:lnTo>
                  <a:pt x="2812" y="2864"/>
                </a:lnTo>
                <a:lnTo>
                  <a:pt x="2808" y="2869"/>
                </a:lnTo>
                <a:lnTo>
                  <a:pt x="2808" y="2873"/>
                </a:lnTo>
                <a:lnTo>
                  <a:pt x="2803" y="2877"/>
                </a:lnTo>
                <a:lnTo>
                  <a:pt x="2799" y="2881"/>
                </a:lnTo>
                <a:lnTo>
                  <a:pt x="2795" y="2885"/>
                </a:lnTo>
                <a:lnTo>
                  <a:pt x="2790" y="2885"/>
                </a:lnTo>
                <a:lnTo>
                  <a:pt x="2786" y="2889"/>
                </a:lnTo>
                <a:lnTo>
                  <a:pt x="2777" y="2894"/>
                </a:lnTo>
                <a:lnTo>
                  <a:pt x="2773" y="2898"/>
                </a:lnTo>
                <a:lnTo>
                  <a:pt x="2777" y="2869"/>
                </a:lnTo>
                <a:lnTo>
                  <a:pt x="2777" y="2844"/>
                </a:lnTo>
                <a:lnTo>
                  <a:pt x="2777" y="2819"/>
                </a:lnTo>
                <a:lnTo>
                  <a:pt x="2777" y="2798"/>
                </a:lnTo>
                <a:lnTo>
                  <a:pt x="2773" y="2773"/>
                </a:lnTo>
                <a:lnTo>
                  <a:pt x="2768" y="2752"/>
                </a:lnTo>
                <a:lnTo>
                  <a:pt x="2768" y="2732"/>
                </a:lnTo>
                <a:lnTo>
                  <a:pt x="2759" y="2711"/>
                </a:lnTo>
                <a:lnTo>
                  <a:pt x="2755" y="2690"/>
                </a:lnTo>
                <a:lnTo>
                  <a:pt x="2750" y="2673"/>
                </a:lnTo>
                <a:lnTo>
                  <a:pt x="2742" y="2657"/>
                </a:lnTo>
                <a:lnTo>
                  <a:pt x="2733" y="2640"/>
                </a:lnTo>
                <a:lnTo>
                  <a:pt x="2728" y="2624"/>
                </a:lnTo>
                <a:lnTo>
                  <a:pt x="2720" y="2607"/>
                </a:lnTo>
                <a:lnTo>
                  <a:pt x="2711" y="2595"/>
                </a:lnTo>
                <a:lnTo>
                  <a:pt x="2702" y="2582"/>
                </a:lnTo>
                <a:close/>
                <a:moveTo>
                  <a:pt x="4901" y="3574"/>
                </a:moveTo>
                <a:lnTo>
                  <a:pt x="4887" y="3562"/>
                </a:lnTo>
                <a:lnTo>
                  <a:pt x="4874" y="3549"/>
                </a:lnTo>
                <a:lnTo>
                  <a:pt x="4861" y="3537"/>
                </a:lnTo>
                <a:lnTo>
                  <a:pt x="4848" y="3525"/>
                </a:lnTo>
                <a:lnTo>
                  <a:pt x="4834" y="3512"/>
                </a:lnTo>
                <a:lnTo>
                  <a:pt x="4821" y="3500"/>
                </a:lnTo>
                <a:lnTo>
                  <a:pt x="4808" y="3487"/>
                </a:lnTo>
                <a:lnTo>
                  <a:pt x="4795" y="3479"/>
                </a:lnTo>
                <a:lnTo>
                  <a:pt x="4781" y="3466"/>
                </a:lnTo>
                <a:lnTo>
                  <a:pt x="4773" y="3454"/>
                </a:lnTo>
                <a:lnTo>
                  <a:pt x="4759" y="3441"/>
                </a:lnTo>
                <a:lnTo>
                  <a:pt x="4746" y="3429"/>
                </a:lnTo>
                <a:lnTo>
                  <a:pt x="4733" y="3417"/>
                </a:lnTo>
                <a:lnTo>
                  <a:pt x="4720" y="3408"/>
                </a:lnTo>
                <a:lnTo>
                  <a:pt x="4706" y="3396"/>
                </a:lnTo>
                <a:lnTo>
                  <a:pt x="4693" y="3383"/>
                </a:lnTo>
                <a:lnTo>
                  <a:pt x="4693" y="3392"/>
                </a:lnTo>
                <a:lnTo>
                  <a:pt x="4697" y="3400"/>
                </a:lnTo>
                <a:lnTo>
                  <a:pt x="4697" y="3408"/>
                </a:lnTo>
                <a:lnTo>
                  <a:pt x="4697" y="3417"/>
                </a:lnTo>
                <a:lnTo>
                  <a:pt x="4702" y="3429"/>
                </a:lnTo>
                <a:lnTo>
                  <a:pt x="4702" y="3437"/>
                </a:lnTo>
                <a:lnTo>
                  <a:pt x="4702" y="3446"/>
                </a:lnTo>
                <a:lnTo>
                  <a:pt x="4702" y="3450"/>
                </a:lnTo>
                <a:lnTo>
                  <a:pt x="4706" y="3458"/>
                </a:lnTo>
                <a:lnTo>
                  <a:pt x="4706" y="3466"/>
                </a:lnTo>
                <a:lnTo>
                  <a:pt x="4706" y="3475"/>
                </a:lnTo>
                <a:lnTo>
                  <a:pt x="4706" y="3483"/>
                </a:lnTo>
                <a:lnTo>
                  <a:pt x="4706" y="3491"/>
                </a:lnTo>
                <a:lnTo>
                  <a:pt x="4706" y="3500"/>
                </a:lnTo>
                <a:lnTo>
                  <a:pt x="4706" y="3508"/>
                </a:lnTo>
                <a:lnTo>
                  <a:pt x="4706" y="3516"/>
                </a:lnTo>
                <a:lnTo>
                  <a:pt x="4720" y="3516"/>
                </a:lnTo>
                <a:lnTo>
                  <a:pt x="4728" y="3520"/>
                </a:lnTo>
                <a:lnTo>
                  <a:pt x="4742" y="3525"/>
                </a:lnTo>
                <a:lnTo>
                  <a:pt x="4755" y="3529"/>
                </a:lnTo>
                <a:lnTo>
                  <a:pt x="4764" y="3533"/>
                </a:lnTo>
                <a:lnTo>
                  <a:pt x="4777" y="3537"/>
                </a:lnTo>
                <a:lnTo>
                  <a:pt x="4790" y="3537"/>
                </a:lnTo>
                <a:lnTo>
                  <a:pt x="4799" y="3541"/>
                </a:lnTo>
                <a:lnTo>
                  <a:pt x="4812" y="3545"/>
                </a:lnTo>
                <a:lnTo>
                  <a:pt x="4826" y="3549"/>
                </a:lnTo>
                <a:lnTo>
                  <a:pt x="4839" y="3554"/>
                </a:lnTo>
                <a:lnTo>
                  <a:pt x="4848" y="3558"/>
                </a:lnTo>
                <a:lnTo>
                  <a:pt x="4861" y="3562"/>
                </a:lnTo>
                <a:lnTo>
                  <a:pt x="4874" y="3566"/>
                </a:lnTo>
                <a:lnTo>
                  <a:pt x="4887" y="3570"/>
                </a:lnTo>
                <a:lnTo>
                  <a:pt x="4901" y="3574"/>
                </a:lnTo>
                <a:close/>
                <a:moveTo>
                  <a:pt x="3488" y="3097"/>
                </a:moveTo>
                <a:lnTo>
                  <a:pt x="3492" y="3105"/>
                </a:lnTo>
                <a:lnTo>
                  <a:pt x="3492" y="3109"/>
                </a:lnTo>
                <a:lnTo>
                  <a:pt x="3497" y="3118"/>
                </a:lnTo>
                <a:lnTo>
                  <a:pt x="3501" y="3126"/>
                </a:lnTo>
                <a:lnTo>
                  <a:pt x="3501" y="3130"/>
                </a:lnTo>
                <a:lnTo>
                  <a:pt x="3505" y="3138"/>
                </a:lnTo>
                <a:lnTo>
                  <a:pt x="3505" y="3147"/>
                </a:lnTo>
                <a:lnTo>
                  <a:pt x="3510" y="3151"/>
                </a:lnTo>
                <a:lnTo>
                  <a:pt x="3514" y="3159"/>
                </a:lnTo>
                <a:lnTo>
                  <a:pt x="3519" y="3163"/>
                </a:lnTo>
                <a:lnTo>
                  <a:pt x="3523" y="3168"/>
                </a:lnTo>
                <a:lnTo>
                  <a:pt x="3528" y="3176"/>
                </a:lnTo>
                <a:lnTo>
                  <a:pt x="3532" y="3180"/>
                </a:lnTo>
                <a:lnTo>
                  <a:pt x="3541" y="3184"/>
                </a:lnTo>
                <a:lnTo>
                  <a:pt x="3545" y="3188"/>
                </a:lnTo>
                <a:lnTo>
                  <a:pt x="3554" y="3192"/>
                </a:lnTo>
                <a:lnTo>
                  <a:pt x="3567" y="3197"/>
                </a:lnTo>
                <a:lnTo>
                  <a:pt x="3585" y="3201"/>
                </a:lnTo>
                <a:lnTo>
                  <a:pt x="3598" y="3201"/>
                </a:lnTo>
                <a:lnTo>
                  <a:pt x="3616" y="3201"/>
                </a:lnTo>
                <a:lnTo>
                  <a:pt x="3629" y="3201"/>
                </a:lnTo>
                <a:lnTo>
                  <a:pt x="3647" y="3197"/>
                </a:lnTo>
                <a:lnTo>
                  <a:pt x="3660" y="3192"/>
                </a:lnTo>
                <a:lnTo>
                  <a:pt x="3678" y="3188"/>
                </a:lnTo>
                <a:lnTo>
                  <a:pt x="3691" y="3184"/>
                </a:lnTo>
                <a:lnTo>
                  <a:pt x="3704" y="3176"/>
                </a:lnTo>
                <a:lnTo>
                  <a:pt x="3713" y="3168"/>
                </a:lnTo>
                <a:lnTo>
                  <a:pt x="3726" y="3163"/>
                </a:lnTo>
                <a:lnTo>
                  <a:pt x="3735" y="3155"/>
                </a:lnTo>
                <a:lnTo>
                  <a:pt x="3739" y="3147"/>
                </a:lnTo>
                <a:lnTo>
                  <a:pt x="3744" y="3138"/>
                </a:lnTo>
                <a:lnTo>
                  <a:pt x="3744" y="3130"/>
                </a:lnTo>
                <a:lnTo>
                  <a:pt x="3744" y="3126"/>
                </a:lnTo>
                <a:lnTo>
                  <a:pt x="3744" y="3122"/>
                </a:lnTo>
                <a:lnTo>
                  <a:pt x="3744" y="3118"/>
                </a:lnTo>
                <a:lnTo>
                  <a:pt x="3744" y="3114"/>
                </a:lnTo>
                <a:lnTo>
                  <a:pt x="3744" y="3109"/>
                </a:lnTo>
                <a:lnTo>
                  <a:pt x="3744" y="3105"/>
                </a:lnTo>
                <a:lnTo>
                  <a:pt x="3744" y="3101"/>
                </a:lnTo>
                <a:lnTo>
                  <a:pt x="3744" y="3097"/>
                </a:lnTo>
                <a:lnTo>
                  <a:pt x="3744" y="3093"/>
                </a:lnTo>
                <a:lnTo>
                  <a:pt x="3744" y="3089"/>
                </a:lnTo>
                <a:lnTo>
                  <a:pt x="3744" y="3080"/>
                </a:lnTo>
                <a:lnTo>
                  <a:pt x="3744" y="3076"/>
                </a:lnTo>
                <a:lnTo>
                  <a:pt x="3744" y="3072"/>
                </a:lnTo>
                <a:lnTo>
                  <a:pt x="3744" y="3068"/>
                </a:lnTo>
                <a:lnTo>
                  <a:pt x="3744" y="3064"/>
                </a:lnTo>
                <a:lnTo>
                  <a:pt x="3744" y="3060"/>
                </a:lnTo>
                <a:lnTo>
                  <a:pt x="3739" y="3060"/>
                </a:lnTo>
                <a:lnTo>
                  <a:pt x="3735" y="3060"/>
                </a:lnTo>
                <a:lnTo>
                  <a:pt x="3726" y="3060"/>
                </a:lnTo>
                <a:lnTo>
                  <a:pt x="3722" y="3060"/>
                </a:lnTo>
                <a:lnTo>
                  <a:pt x="3717" y="3060"/>
                </a:lnTo>
                <a:lnTo>
                  <a:pt x="3713" y="3060"/>
                </a:lnTo>
                <a:lnTo>
                  <a:pt x="3704" y="3060"/>
                </a:lnTo>
                <a:lnTo>
                  <a:pt x="3700" y="3060"/>
                </a:lnTo>
                <a:lnTo>
                  <a:pt x="3695" y="3060"/>
                </a:lnTo>
                <a:lnTo>
                  <a:pt x="3686" y="3060"/>
                </a:lnTo>
                <a:lnTo>
                  <a:pt x="3682" y="3060"/>
                </a:lnTo>
                <a:lnTo>
                  <a:pt x="3678" y="3060"/>
                </a:lnTo>
                <a:lnTo>
                  <a:pt x="3669" y="3060"/>
                </a:lnTo>
                <a:lnTo>
                  <a:pt x="3664" y="3060"/>
                </a:lnTo>
                <a:lnTo>
                  <a:pt x="3656" y="3060"/>
                </a:lnTo>
                <a:lnTo>
                  <a:pt x="3651" y="3060"/>
                </a:lnTo>
                <a:lnTo>
                  <a:pt x="3638" y="3060"/>
                </a:lnTo>
                <a:lnTo>
                  <a:pt x="3629" y="3064"/>
                </a:lnTo>
                <a:lnTo>
                  <a:pt x="3616" y="3064"/>
                </a:lnTo>
                <a:lnTo>
                  <a:pt x="3607" y="3064"/>
                </a:lnTo>
                <a:lnTo>
                  <a:pt x="3598" y="3064"/>
                </a:lnTo>
                <a:lnTo>
                  <a:pt x="3585" y="3068"/>
                </a:lnTo>
                <a:lnTo>
                  <a:pt x="3576" y="3068"/>
                </a:lnTo>
                <a:lnTo>
                  <a:pt x="3567" y="3072"/>
                </a:lnTo>
                <a:lnTo>
                  <a:pt x="3558" y="3072"/>
                </a:lnTo>
                <a:lnTo>
                  <a:pt x="3545" y="3076"/>
                </a:lnTo>
                <a:lnTo>
                  <a:pt x="3536" y="3080"/>
                </a:lnTo>
                <a:lnTo>
                  <a:pt x="3528" y="3080"/>
                </a:lnTo>
                <a:lnTo>
                  <a:pt x="3519" y="3084"/>
                </a:lnTo>
                <a:lnTo>
                  <a:pt x="3510" y="3089"/>
                </a:lnTo>
                <a:lnTo>
                  <a:pt x="3497" y="3093"/>
                </a:lnTo>
                <a:lnTo>
                  <a:pt x="3488" y="3097"/>
                </a:lnTo>
                <a:close/>
                <a:moveTo>
                  <a:pt x="3183" y="3475"/>
                </a:moveTo>
                <a:lnTo>
                  <a:pt x="3095" y="3566"/>
                </a:lnTo>
                <a:lnTo>
                  <a:pt x="2984" y="3462"/>
                </a:lnTo>
                <a:lnTo>
                  <a:pt x="3095" y="3342"/>
                </a:lnTo>
                <a:lnTo>
                  <a:pt x="3183" y="3412"/>
                </a:lnTo>
                <a:lnTo>
                  <a:pt x="3263" y="3317"/>
                </a:lnTo>
                <a:lnTo>
                  <a:pt x="3377" y="3412"/>
                </a:lnTo>
                <a:lnTo>
                  <a:pt x="3263" y="3549"/>
                </a:lnTo>
                <a:lnTo>
                  <a:pt x="3183" y="3475"/>
                </a:lnTo>
                <a:close/>
                <a:moveTo>
                  <a:pt x="4433" y="1968"/>
                </a:moveTo>
                <a:lnTo>
                  <a:pt x="4397" y="1947"/>
                </a:lnTo>
                <a:lnTo>
                  <a:pt x="4366" y="1926"/>
                </a:lnTo>
                <a:lnTo>
                  <a:pt x="4335" y="1901"/>
                </a:lnTo>
                <a:lnTo>
                  <a:pt x="4309" y="1881"/>
                </a:lnTo>
                <a:lnTo>
                  <a:pt x="4278" y="1860"/>
                </a:lnTo>
                <a:lnTo>
                  <a:pt x="4252" y="1843"/>
                </a:lnTo>
                <a:lnTo>
                  <a:pt x="4225" y="1822"/>
                </a:lnTo>
                <a:lnTo>
                  <a:pt x="4203" y="1802"/>
                </a:lnTo>
                <a:lnTo>
                  <a:pt x="4181" y="1785"/>
                </a:lnTo>
                <a:lnTo>
                  <a:pt x="4159" y="1768"/>
                </a:lnTo>
                <a:lnTo>
                  <a:pt x="4137" y="1748"/>
                </a:lnTo>
                <a:lnTo>
                  <a:pt x="4119" y="1731"/>
                </a:lnTo>
                <a:lnTo>
                  <a:pt x="4106" y="1715"/>
                </a:lnTo>
                <a:lnTo>
                  <a:pt x="4088" y="1698"/>
                </a:lnTo>
                <a:lnTo>
                  <a:pt x="4075" y="1681"/>
                </a:lnTo>
                <a:lnTo>
                  <a:pt x="4066" y="1669"/>
                </a:lnTo>
                <a:lnTo>
                  <a:pt x="4071" y="1694"/>
                </a:lnTo>
                <a:lnTo>
                  <a:pt x="4075" y="1719"/>
                </a:lnTo>
                <a:lnTo>
                  <a:pt x="4079" y="1744"/>
                </a:lnTo>
                <a:lnTo>
                  <a:pt x="4084" y="1768"/>
                </a:lnTo>
                <a:lnTo>
                  <a:pt x="4088" y="1793"/>
                </a:lnTo>
                <a:lnTo>
                  <a:pt x="4088" y="1818"/>
                </a:lnTo>
                <a:lnTo>
                  <a:pt x="4093" y="1843"/>
                </a:lnTo>
                <a:lnTo>
                  <a:pt x="4097" y="1868"/>
                </a:lnTo>
                <a:lnTo>
                  <a:pt x="4101" y="1893"/>
                </a:lnTo>
                <a:lnTo>
                  <a:pt x="4106" y="1914"/>
                </a:lnTo>
                <a:lnTo>
                  <a:pt x="4110" y="1939"/>
                </a:lnTo>
                <a:lnTo>
                  <a:pt x="4110" y="1964"/>
                </a:lnTo>
                <a:lnTo>
                  <a:pt x="4115" y="1984"/>
                </a:lnTo>
                <a:lnTo>
                  <a:pt x="4119" y="2009"/>
                </a:lnTo>
                <a:lnTo>
                  <a:pt x="4119" y="2030"/>
                </a:lnTo>
                <a:lnTo>
                  <a:pt x="4124" y="2051"/>
                </a:lnTo>
                <a:lnTo>
                  <a:pt x="4150" y="2076"/>
                </a:lnTo>
                <a:lnTo>
                  <a:pt x="4181" y="2096"/>
                </a:lnTo>
                <a:lnTo>
                  <a:pt x="4207" y="2117"/>
                </a:lnTo>
                <a:lnTo>
                  <a:pt x="4234" y="2142"/>
                </a:lnTo>
                <a:lnTo>
                  <a:pt x="4260" y="2163"/>
                </a:lnTo>
                <a:lnTo>
                  <a:pt x="4287" y="2188"/>
                </a:lnTo>
                <a:lnTo>
                  <a:pt x="4313" y="2209"/>
                </a:lnTo>
                <a:lnTo>
                  <a:pt x="4340" y="2233"/>
                </a:lnTo>
                <a:lnTo>
                  <a:pt x="4362" y="2254"/>
                </a:lnTo>
                <a:lnTo>
                  <a:pt x="4388" y="2279"/>
                </a:lnTo>
                <a:lnTo>
                  <a:pt x="4411" y="2300"/>
                </a:lnTo>
                <a:lnTo>
                  <a:pt x="4433" y="2325"/>
                </a:lnTo>
                <a:lnTo>
                  <a:pt x="4450" y="2346"/>
                </a:lnTo>
                <a:lnTo>
                  <a:pt x="4472" y="2370"/>
                </a:lnTo>
                <a:lnTo>
                  <a:pt x="4490" y="2391"/>
                </a:lnTo>
                <a:lnTo>
                  <a:pt x="4503" y="2416"/>
                </a:lnTo>
                <a:lnTo>
                  <a:pt x="4499" y="2387"/>
                </a:lnTo>
                <a:lnTo>
                  <a:pt x="4494" y="2362"/>
                </a:lnTo>
                <a:lnTo>
                  <a:pt x="4490" y="2333"/>
                </a:lnTo>
                <a:lnTo>
                  <a:pt x="4486" y="2308"/>
                </a:lnTo>
                <a:lnTo>
                  <a:pt x="4481" y="2279"/>
                </a:lnTo>
                <a:lnTo>
                  <a:pt x="4477" y="2250"/>
                </a:lnTo>
                <a:lnTo>
                  <a:pt x="4472" y="2225"/>
                </a:lnTo>
                <a:lnTo>
                  <a:pt x="4468" y="2196"/>
                </a:lnTo>
                <a:lnTo>
                  <a:pt x="4463" y="2167"/>
                </a:lnTo>
                <a:lnTo>
                  <a:pt x="4459" y="2138"/>
                </a:lnTo>
                <a:lnTo>
                  <a:pt x="4455" y="2109"/>
                </a:lnTo>
                <a:lnTo>
                  <a:pt x="4450" y="2084"/>
                </a:lnTo>
                <a:lnTo>
                  <a:pt x="4446" y="2055"/>
                </a:lnTo>
                <a:lnTo>
                  <a:pt x="4441" y="2026"/>
                </a:lnTo>
                <a:lnTo>
                  <a:pt x="4437" y="1997"/>
                </a:lnTo>
                <a:lnTo>
                  <a:pt x="4433" y="1968"/>
                </a:lnTo>
                <a:close/>
                <a:moveTo>
                  <a:pt x="4305" y="1158"/>
                </a:moveTo>
                <a:lnTo>
                  <a:pt x="4291" y="1183"/>
                </a:lnTo>
                <a:lnTo>
                  <a:pt x="4278" y="1204"/>
                </a:lnTo>
                <a:lnTo>
                  <a:pt x="4260" y="1229"/>
                </a:lnTo>
                <a:lnTo>
                  <a:pt x="4247" y="1254"/>
                </a:lnTo>
                <a:lnTo>
                  <a:pt x="4229" y="1274"/>
                </a:lnTo>
                <a:lnTo>
                  <a:pt x="4216" y="1299"/>
                </a:lnTo>
                <a:lnTo>
                  <a:pt x="4199" y="1324"/>
                </a:lnTo>
                <a:lnTo>
                  <a:pt x="4190" y="1349"/>
                </a:lnTo>
                <a:lnTo>
                  <a:pt x="4177" y="1374"/>
                </a:lnTo>
                <a:lnTo>
                  <a:pt x="4168" y="1395"/>
                </a:lnTo>
                <a:lnTo>
                  <a:pt x="4159" y="1420"/>
                </a:lnTo>
                <a:lnTo>
                  <a:pt x="4154" y="1445"/>
                </a:lnTo>
                <a:lnTo>
                  <a:pt x="4154" y="1465"/>
                </a:lnTo>
                <a:lnTo>
                  <a:pt x="4154" y="1486"/>
                </a:lnTo>
                <a:lnTo>
                  <a:pt x="4159" y="1507"/>
                </a:lnTo>
                <a:lnTo>
                  <a:pt x="4168" y="1524"/>
                </a:lnTo>
                <a:lnTo>
                  <a:pt x="4172" y="1532"/>
                </a:lnTo>
                <a:lnTo>
                  <a:pt x="4181" y="1540"/>
                </a:lnTo>
                <a:lnTo>
                  <a:pt x="4185" y="1553"/>
                </a:lnTo>
                <a:lnTo>
                  <a:pt x="4194" y="1561"/>
                </a:lnTo>
                <a:lnTo>
                  <a:pt x="4207" y="1573"/>
                </a:lnTo>
                <a:lnTo>
                  <a:pt x="4216" y="1582"/>
                </a:lnTo>
                <a:lnTo>
                  <a:pt x="4229" y="1594"/>
                </a:lnTo>
                <a:lnTo>
                  <a:pt x="4247" y="1602"/>
                </a:lnTo>
                <a:lnTo>
                  <a:pt x="4260" y="1615"/>
                </a:lnTo>
                <a:lnTo>
                  <a:pt x="4278" y="1627"/>
                </a:lnTo>
                <a:lnTo>
                  <a:pt x="4296" y="1640"/>
                </a:lnTo>
                <a:lnTo>
                  <a:pt x="4313" y="1652"/>
                </a:lnTo>
                <a:lnTo>
                  <a:pt x="4331" y="1665"/>
                </a:lnTo>
                <a:lnTo>
                  <a:pt x="4353" y="1681"/>
                </a:lnTo>
                <a:lnTo>
                  <a:pt x="4371" y="1694"/>
                </a:lnTo>
                <a:lnTo>
                  <a:pt x="4393" y="1710"/>
                </a:lnTo>
                <a:lnTo>
                  <a:pt x="4388" y="1673"/>
                </a:lnTo>
                <a:lnTo>
                  <a:pt x="4384" y="1640"/>
                </a:lnTo>
                <a:lnTo>
                  <a:pt x="4380" y="1607"/>
                </a:lnTo>
                <a:lnTo>
                  <a:pt x="4371" y="1569"/>
                </a:lnTo>
                <a:lnTo>
                  <a:pt x="4366" y="1536"/>
                </a:lnTo>
                <a:lnTo>
                  <a:pt x="4362" y="1503"/>
                </a:lnTo>
                <a:lnTo>
                  <a:pt x="4358" y="1465"/>
                </a:lnTo>
                <a:lnTo>
                  <a:pt x="4349" y="1432"/>
                </a:lnTo>
                <a:lnTo>
                  <a:pt x="4344" y="1399"/>
                </a:lnTo>
                <a:lnTo>
                  <a:pt x="4340" y="1362"/>
                </a:lnTo>
                <a:lnTo>
                  <a:pt x="4335" y="1328"/>
                </a:lnTo>
                <a:lnTo>
                  <a:pt x="4327" y="1295"/>
                </a:lnTo>
                <a:lnTo>
                  <a:pt x="4322" y="1262"/>
                </a:lnTo>
                <a:lnTo>
                  <a:pt x="4318" y="1229"/>
                </a:lnTo>
                <a:lnTo>
                  <a:pt x="4313" y="1191"/>
                </a:lnTo>
                <a:lnTo>
                  <a:pt x="4305" y="1158"/>
                </a:lnTo>
                <a:close/>
                <a:moveTo>
                  <a:pt x="5505" y="3516"/>
                </a:moveTo>
                <a:lnTo>
                  <a:pt x="5519" y="3483"/>
                </a:lnTo>
                <a:lnTo>
                  <a:pt x="5532" y="3454"/>
                </a:lnTo>
                <a:lnTo>
                  <a:pt x="5545" y="3421"/>
                </a:lnTo>
                <a:lnTo>
                  <a:pt x="5554" y="3392"/>
                </a:lnTo>
                <a:lnTo>
                  <a:pt x="5563" y="3358"/>
                </a:lnTo>
                <a:lnTo>
                  <a:pt x="5572" y="3329"/>
                </a:lnTo>
                <a:lnTo>
                  <a:pt x="5580" y="3300"/>
                </a:lnTo>
                <a:lnTo>
                  <a:pt x="5585" y="3271"/>
                </a:lnTo>
                <a:lnTo>
                  <a:pt x="5594" y="3242"/>
                </a:lnTo>
                <a:lnTo>
                  <a:pt x="5594" y="3217"/>
                </a:lnTo>
                <a:lnTo>
                  <a:pt x="5598" y="3192"/>
                </a:lnTo>
                <a:lnTo>
                  <a:pt x="5598" y="3172"/>
                </a:lnTo>
                <a:lnTo>
                  <a:pt x="5598" y="3147"/>
                </a:lnTo>
                <a:lnTo>
                  <a:pt x="5598" y="3130"/>
                </a:lnTo>
                <a:lnTo>
                  <a:pt x="5594" y="3109"/>
                </a:lnTo>
                <a:lnTo>
                  <a:pt x="5594" y="3097"/>
                </a:lnTo>
                <a:lnTo>
                  <a:pt x="5567" y="3014"/>
                </a:lnTo>
                <a:lnTo>
                  <a:pt x="5532" y="2931"/>
                </a:lnTo>
                <a:lnTo>
                  <a:pt x="5488" y="2856"/>
                </a:lnTo>
                <a:lnTo>
                  <a:pt x="5435" y="2777"/>
                </a:lnTo>
                <a:lnTo>
                  <a:pt x="5377" y="2707"/>
                </a:lnTo>
                <a:lnTo>
                  <a:pt x="5316" y="2632"/>
                </a:lnTo>
                <a:lnTo>
                  <a:pt x="5245" y="2566"/>
                </a:lnTo>
                <a:lnTo>
                  <a:pt x="5174" y="2495"/>
                </a:lnTo>
                <a:lnTo>
                  <a:pt x="5095" y="2433"/>
                </a:lnTo>
                <a:lnTo>
                  <a:pt x="5015" y="2370"/>
                </a:lnTo>
                <a:lnTo>
                  <a:pt x="4936" y="2308"/>
                </a:lnTo>
                <a:lnTo>
                  <a:pt x="4856" y="2246"/>
                </a:lnTo>
                <a:lnTo>
                  <a:pt x="4773" y="2192"/>
                </a:lnTo>
                <a:lnTo>
                  <a:pt x="4693" y="2134"/>
                </a:lnTo>
                <a:lnTo>
                  <a:pt x="4609" y="2084"/>
                </a:lnTo>
                <a:lnTo>
                  <a:pt x="4534" y="2030"/>
                </a:lnTo>
                <a:lnTo>
                  <a:pt x="4534" y="2047"/>
                </a:lnTo>
                <a:lnTo>
                  <a:pt x="4539" y="2063"/>
                </a:lnTo>
                <a:lnTo>
                  <a:pt x="4539" y="2080"/>
                </a:lnTo>
                <a:lnTo>
                  <a:pt x="4543" y="2096"/>
                </a:lnTo>
                <a:lnTo>
                  <a:pt x="4543" y="2109"/>
                </a:lnTo>
                <a:lnTo>
                  <a:pt x="4547" y="2121"/>
                </a:lnTo>
                <a:lnTo>
                  <a:pt x="4547" y="2138"/>
                </a:lnTo>
                <a:lnTo>
                  <a:pt x="4552" y="2150"/>
                </a:lnTo>
                <a:lnTo>
                  <a:pt x="4552" y="2163"/>
                </a:lnTo>
                <a:lnTo>
                  <a:pt x="4552" y="2175"/>
                </a:lnTo>
                <a:lnTo>
                  <a:pt x="4556" y="2184"/>
                </a:lnTo>
                <a:lnTo>
                  <a:pt x="4556" y="2196"/>
                </a:lnTo>
                <a:lnTo>
                  <a:pt x="4556" y="2204"/>
                </a:lnTo>
                <a:lnTo>
                  <a:pt x="4561" y="2213"/>
                </a:lnTo>
                <a:lnTo>
                  <a:pt x="4561" y="2221"/>
                </a:lnTo>
                <a:lnTo>
                  <a:pt x="4561" y="2229"/>
                </a:lnTo>
                <a:lnTo>
                  <a:pt x="4565" y="2258"/>
                </a:lnTo>
                <a:lnTo>
                  <a:pt x="4569" y="2292"/>
                </a:lnTo>
                <a:lnTo>
                  <a:pt x="4574" y="2321"/>
                </a:lnTo>
                <a:lnTo>
                  <a:pt x="4578" y="2350"/>
                </a:lnTo>
                <a:lnTo>
                  <a:pt x="4583" y="2383"/>
                </a:lnTo>
                <a:lnTo>
                  <a:pt x="4587" y="2412"/>
                </a:lnTo>
                <a:lnTo>
                  <a:pt x="4592" y="2445"/>
                </a:lnTo>
                <a:lnTo>
                  <a:pt x="4596" y="2474"/>
                </a:lnTo>
                <a:lnTo>
                  <a:pt x="4600" y="2507"/>
                </a:lnTo>
                <a:lnTo>
                  <a:pt x="4605" y="2536"/>
                </a:lnTo>
                <a:lnTo>
                  <a:pt x="4609" y="2570"/>
                </a:lnTo>
                <a:lnTo>
                  <a:pt x="4614" y="2599"/>
                </a:lnTo>
                <a:lnTo>
                  <a:pt x="4614" y="2632"/>
                </a:lnTo>
                <a:lnTo>
                  <a:pt x="4618" y="2661"/>
                </a:lnTo>
                <a:lnTo>
                  <a:pt x="4622" y="2694"/>
                </a:lnTo>
                <a:lnTo>
                  <a:pt x="4627" y="2723"/>
                </a:lnTo>
                <a:lnTo>
                  <a:pt x="4689" y="2769"/>
                </a:lnTo>
                <a:lnTo>
                  <a:pt x="4750" y="2815"/>
                </a:lnTo>
                <a:lnTo>
                  <a:pt x="4808" y="2860"/>
                </a:lnTo>
                <a:lnTo>
                  <a:pt x="4865" y="2910"/>
                </a:lnTo>
                <a:lnTo>
                  <a:pt x="4923" y="2956"/>
                </a:lnTo>
                <a:lnTo>
                  <a:pt x="4980" y="3006"/>
                </a:lnTo>
                <a:lnTo>
                  <a:pt x="5033" y="3055"/>
                </a:lnTo>
                <a:lnTo>
                  <a:pt x="5090" y="3105"/>
                </a:lnTo>
                <a:lnTo>
                  <a:pt x="5143" y="3159"/>
                </a:lnTo>
                <a:lnTo>
                  <a:pt x="5196" y="3209"/>
                </a:lnTo>
                <a:lnTo>
                  <a:pt x="5249" y="3259"/>
                </a:lnTo>
                <a:lnTo>
                  <a:pt x="5298" y="3313"/>
                </a:lnTo>
                <a:lnTo>
                  <a:pt x="5351" y="3363"/>
                </a:lnTo>
                <a:lnTo>
                  <a:pt x="5404" y="3412"/>
                </a:lnTo>
                <a:lnTo>
                  <a:pt x="5452" y="3462"/>
                </a:lnTo>
                <a:lnTo>
                  <a:pt x="5505" y="3516"/>
                </a:lnTo>
                <a:close/>
                <a:moveTo>
                  <a:pt x="5338" y="3740"/>
                </a:moveTo>
                <a:lnTo>
                  <a:pt x="5342" y="3736"/>
                </a:lnTo>
                <a:lnTo>
                  <a:pt x="5346" y="3732"/>
                </a:lnTo>
                <a:lnTo>
                  <a:pt x="5346" y="3728"/>
                </a:lnTo>
                <a:lnTo>
                  <a:pt x="5351" y="3724"/>
                </a:lnTo>
                <a:lnTo>
                  <a:pt x="5355" y="3720"/>
                </a:lnTo>
                <a:lnTo>
                  <a:pt x="5360" y="3720"/>
                </a:lnTo>
                <a:lnTo>
                  <a:pt x="5364" y="3715"/>
                </a:lnTo>
                <a:lnTo>
                  <a:pt x="5369" y="3711"/>
                </a:lnTo>
                <a:lnTo>
                  <a:pt x="5373" y="3707"/>
                </a:lnTo>
                <a:lnTo>
                  <a:pt x="5377" y="3703"/>
                </a:lnTo>
                <a:lnTo>
                  <a:pt x="5382" y="3699"/>
                </a:lnTo>
                <a:lnTo>
                  <a:pt x="5386" y="3695"/>
                </a:lnTo>
                <a:lnTo>
                  <a:pt x="5391" y="3691"/>
                </a:lnTo>
                <a:lnTo>
                  <a:pt x="5395" y="3686"/>
                </a:lnTo>
                <a:lnTo>
                  <a:pt x="5399" y="3682"/>
                </a:lnTo>
                <a:lnTo>
                  <a:pt x="5404" y="3678"/>
                </a:lnTo>
                <a:lnTo>
                  <a:pt x="5364" y="3641"/>
                </a:lnTo>
                <a:lnTo>
                  <a:pt x="5324" y="3603"/>
                </a:lnTo>
                <a:lnTo>
                  <a:pt x="5285" y="3562"/>
                </a:lnTo>
                <a:lnTo>
                  <a:pt x="5245" y="3520"/>
                </a:lnTo>
                <a:lnTo>
                  <a:pt x="5201" y="3479"/>
                </a:lnTo>
                <a:lnTo>
                  <a:pt x="5157" y="3433"/>
                </a:lnTo>
                <a:lnTo>
                  <a:pt x="5112" y="3392"/>
                </a:lnTo>
                <a:lnTo>
                  <a:pt x="5064" y="3346"/>
                </a:lnTo>
                <a:lnTo>
                  <a:pt x="5020" y="3300"/>
                </a:lnTo>
                <a:lnTo>
                  <a:pt x="4971" y="3255"/>
                </a:lnTo>
                <a:lnTo>
                  <a:pt x="4918" y="3209"/>
                </a:lnTo>
                <a:lnTo>
                  <a:pt x="4870" y="3163"/>
                </a:lnTo>
                <a:lnTo>
                  <a:pt x="4817" y="3118"/>
                </a:lnTo>
                <a:lnTo>
                  <a:pt x="4764" y="3076"/>
                </a:lnTo>
                <a:lnTo>
                  <a:pt x="4711" y="3031"/>
                </a:lnTo>
                <a:lnTo>
                  <a:pt x="4658" y="2985"/>
                </a:lnTo>
                <a:lnTo>
                  <a:pt x="4658" y="2997"/>
                </a:lnTo>
                <a:lnTo>
                  <a:pt x="4658" y="3006"/>
                </a:lnTo>
                <a:lnTo>
                  <a:pt x="4662" y="3018"/>
                </a:lnTo>
                <a:lnTo>
                  <a:pt x="4662" y="3026"/>
                </a:lnTo>
                <a:lnTo>
                  <a:pt x="4662" y="3039"/>
                </a:lnTo>
                <a:lnTo>
                  <a:pt x="4667" y="3047"/>
                </a:lnTo>
                <a:lnTo>
                  <a:pt x="4667" y="3060"/>
                </a:lnTo>
                <a:lnTo>
                  <a:pt x="4667" y="3068"/>
                </a:lnTo>
                <a:lnTo>
                  <a:pt x="4671" y="3080"/>
                </a:lnTo>
                <a:lnTo>
                  <a:pt x="4671" y="3089"/>
                </a:lnTo>
                <a:lnTo>
                  <a:pt x="4671" y="3101"/>
                </a:lnTo>
                <a:lnTo>
                  <a:pt x="4675" y="3109"/>
                </a:lnTo>
                <a:lnTo>
                  <a:pt x="4675" y="3118"/>
                </a:lnTo>
                <a:lnTo>
                  <a:pt x="4675" y="3130"/>
                </a:lnTo>
                <a:lnTo>
                  <a:pt x="4680" y="3138"/>
                </a:lnTo>
                <a:lnTo>
                  <a:pt x="4680" y="3151"/>
                </a:lnTo>
                <a:lnTo>
                  <a:pt x="4728" y="3188"/>
                </a:lnTo>
                <a:lnTo>
                  <a:pt x="4773" y="3221"/>
                </a:lnTo>
                <a:lnTo>
                  <a:pt x="4817" y="3259"/>
                </a:lnTo>
                <a:lnTo>
                  <a:pt x="4861" y="3296"/>
                </a:lnTo>
                <a:lnTo>
                  <a:pt x="4905" y="3334"/>
                </a:lnTo>
                <a:lnTo>
                  <a:pt x="4949" y="3371"/>
                </a:lnTo>
                <a:lnTo>
                  <a:pt x="4993" y="3408"/>
                </a:lnTo>
                <a:lnTo>
                  <a:pt x="5033" y="3450"/>
                </a:lnTo>
                <a:lnTo>
                  <a:pt x="5073" y="3487"/>
                </a:lnTo>
                <a:lnTo>
                  <a:pt x="5112" y="3525"/>
                </a:lnTo>
                <a:lnTo>
                  <a:pt x="5152" y="3562"/>
                </a:lnTo>
                <a:lnTo>
                  <a:pt x="5188" y="3599"/>
                </a:lnTo>
                <a:lnTo>
                  <a:pt x="5227" y="3632"/>
                </a:lnTo>
                <a:lnTo>
                  <a:pt x="5263" y="3670"/>
                </a:lnTo>
                <a:lnTo>
                  <a:pt x="5302" y="3707"/>
                </a:lnTo>
                <a:lnTo>
                  <a:pt x="5338" y="3740"/>
                </a:lnTo>
                <a:close/>
                <a:moveTo>
                  <a:pt x="3735" y="2184"/>
                </a:moveTo>
                <a:lnTo>
                  <a:pt x="3757" y="2196"/>
                </a:lnTo>
                <a:lnTo>
                  <a:pt x="3775" y="2209"/>
                </a:lnTo>
                <a:lnTo>
                  <a:pt x="3797" y="2221"/>
                </a:lnTo>
                <a:lnTo>
                  <a:pt x="3814" y="2238"/>
                </a:lnTo>
                <a:lnTo>
                  <a:pt x="3837" y="2250"/>
                </a:lnTo>
                <a:lnTo>
                  <a:pt x="3854" y="2263"/>
                </a:lnTo>
                <a:lnTo>
                  <a:pt x="3876" y="2275"/>
                </a:lnTo>
                <a:lnTo>
                  <a:pt x="3894" y="2292"/>
                </a:lnTo>
                <a:lnTo>
                  <a:pt x="3916" y="2304"/>
                </a:lnTo>
                <a:lnTo>
                  <a:pt x="3934" y="2321"/>
                </a:lnTo>
                <a:lnTo>
                  <a:pt x="3956" y="2333"/>
                </a:lnTo>
                <a:lnTo>
                  <a:pt x="3973" y="2350"/>
                </a:lnTo>
                <a:lnTo>
                  <a:pt x="3991" y="2362"/>
                </a:lnTo>
                <a:lnTo>
                  <a:pt x="4009" y="2379"/>
                </a:lnTo>
                <a:lnTo>
                  <a:pt x="4026" y="2395"/>
                </a:lnTo>
                <a:lnTo>
                  <a:pt x="4044" y="2408"/>
                </a:lnTo>
                <a:lnTo>
                  <a:pt x="4048" y="2412"/>
                </a:lnTo>
                <a:lnTo>
                  <a:pt x="4048" y="2412"/>
                </a:lnTo>
                <a:lnTo>
                  <a:pt x="4053" y="2412"/>
                </a:lnTo>
                <a:lnTo>
                  <a:pt x="4053" y="2412"/>
                </a:lnTo>
                <a:lnTo>
                  <a:pt x="4057" y="2412"/>
                </a:lnTo>
                <a:lnTo>
                  <a:pt x="4057" y="2416"/>
                </a:lnTo>
                <a:lnTo>
                  <a:pt x="4062" y="2416"/>
                </a:lnTo>
                <a:lnTo>
                  <a:pt x="4062" y="2416"/>
                </a:lnTo>
                <a:lnTo>
                  <a:pt x="4066" y="2416"/>
                </a:lnTo>
                <a:lnTo>
                  <a:pt x="4066" y="2416"/>
                </a:lnTo>
                <a:lnTo>
                  <a:pt x="4066" y="2416"/>
                </a:lnTo>
                <a:lnTo>
                  <a:pt x="4071" y="2420"/>
                </a:lnTo>
                <a:lnTo>
                  <a:pt x="4075" y="2420"/>
                </a:lnTo>
                <a:lnTo>
                  <a:pt x="4075" y="2420"/>
                </a:lnTo>
                <a:lnTo>
                  <a:pt x="4079" y="2420"/>
                </a:lnTo>
                <a:lnTo>
                  <a:pt x="4079" y="2424"/>
                </a:lnTo>
                <a:lnTo>
                  <a:pt x="4079" y="2412"/>
                </a:lnTo>
                <a:lnTo>
                  <a:pt x="4079" y="2399"/>
                </a:lnTo>
                <a:lnTo>
                  <a:pt x="4075" y="2387"/>
                </a:lnTo>
                <a:lnTo>
                  <a:pt x="4075" y="2375"/>
                </a:lnTo>
                <a:lnTo>
                  <a:pt x="4071" y="2362"/>
                </a:lnTo>
                <a:lnTo>
                  <a:pt x="4071" y="2350"/>
                </a:lnTo>
                <a:lnTo>
                  <a:pt x="4066" y="2337"/>
                </a:lnTo>
                <a:lnTo>
                  <a:pt x="4066" y="2325"/>
                </a:lnTo>
                <a:lnTo>
                  <a:pt x="4062" y="2312"/>
                </a:lnTo>
                <a:lnTo>
                  <a:pt x="4062" y="2304"/>
                </a:lnTo>
                <a:lnTo>
                  <a:pt x="4062" y="2292"/>
                </a:lnTo>
                <a:lnTo>
                  <a:pt x="4057" y="2279"/>
                </a:lnTo>
                <a:lnTo>
                  <a:pt x="4057" y="2267"/>
                </a:lnTo>
                <a:lnTo>
                  <a:pt x="4053" y="2254"/>
                </a:lnTo>
                <a:lnTo>
                  <a:pt x="4053" y="2242"/>
                </a:lnTo>
                <a:lnTo>
                  <a:pt x="4053" y="2229"/>
                </a:lnTo>
                <a:lnTo>
                  <a:pt x="4026" y="2209"/>
                </a:lnTo>
                <a:lnTo>
                  <a:pt x="4000" y="2188"/>
                </a:lnTo>
                <a:lnTo>
                  <a:pt x="3973" y="2167"/>
                </a:lnTo>
                <a:lnTo>
                  <a:pt x="3947" y="2146"/>
                </a:lnTo>
                <a:lnTo>
                  <a:pt x="3920" y="2126"/>
                </a:lnTo>
                <a:lnTo>
                  <a:pt x="3898" y="2105"/>
                </a:lnTo>
                <a:lnTo>
                  <a:pt x="3872" y="2084"/>
                </a:lnTo>
                <a:lnTo>
                  <a:pt x="3850" y="2067"/>
                </a:lnTo>
                <a:lnTo>
                  <a:pt x="3828" y="2047"/>
                </a:lnTo>
                <a:lnTo>
                  <a:pt x="3806" y="2030"/>
                </a:lnTo>
                <a:lnTo>
                  <a:pt x="3784" y="2009"/>
                </a:lnTo>
                <a:lnTo>
                  <a:pt x="3766" y="1993"/>
                </a:lnTo>
                <a:lnTo>
                  <a:pt x="3744" y="1972"/>
                </a:lnTo>
                <a:lnTo>
                  <a:pt x="3731" y="1955"/>
                </a:lnTo>
                <a:lnTo>
                  <a:pt x="3713" y="1939"/>
                </a:lnTo>
                <a:lnTo>
                  <a:pt x="3700" y="1922"/>
                </a:lnTo>
                <a:lnTo>
                  <a:pt x="3704" y="1939"/>
                </a:lnTo>
                <a:lnTo>
                  <a:pt x="3704" y="1951"/>
                </a:lnTo>
                <a:lnTo>
                  <a:pt x="3704" y="1968"/>
                </a:lnTo>
                <a:lnTo>
                  <a:pt x="3709" y="1984"/>
                </a:lnTo>
                <a:lnTo>
                  <a:pt x="3709" y="2001"/>
                </a:lnTo>
                <a:lnTo>
                  <a:pt x="3713" y="2018"/>
                </a:lnTo>
                <a:lnTo>
                  <a:pt x="3713" y="2034"/>
                </a:lnTo>
                <a:lnTo>
                  <a:pt x="3717" y="2051"/>
                </a:lnTo>
                <a:lnTo>
                  <a:pt x="3717" y="2067"/>
                </a:lnTo>
                <a:lnTo>
                  <a:pt x="3722" y="2084"/>
                </a:lnTo>
                <a:lnTo>
                  <a:pt x="3722" y="2101"/>
                </a:lnTo>
                <a:lnTo>
                  <a:pt x="3726" y="2117"/>
                </a:lnTo>
                <a:lnTo>
                  <a:pt x="3731" y="2134"/>
                </a:lnTo>
                <a:lnTo>
                  <a:pt x="3731" y="2150"/>
                </a:lnTo>
                <a:lnTo>
                  <a:pt x="3735" y="2167"/>
                </a:lnTo>
                <a:lnTo>
                  <a:pt x="3735" y="2184"/>
                </a:lnTo>
                <a:close/>
                <a:moveTo>
                  <a:pt x="3885" y="3446"/>
                </a:moveTo>
                <a:lnTo>
                  <a:pt x="3867" y="3458"/>
                </a:lnTo>
                <a:lnTo>
                  <a:pt x="3850" y="3475"/>
                </a:lnTo>
                <a:lnTo>
                  <a:pt x="3832" y="3487"/>
                </a:lnTo>
                <a:lnTo>
                  <a:pt x="3814" y="3500"/>
                </a:lnTo>
                <a:lnTo>
                  <a:pt x="3801" y="3512"/>
                </a:lnTo>
                <a:lnTo>
                  <a:pt x="3784" y="3525"/>
                </a:lnTo>
                <a:lnTo>
                  <a:pt x="3766" y="3537"/>
                </a:lnTo>
                <a:lnTo>
                  <a:pt x="3748" y="3549"/>
                </a:lnTo>
                <a:lnTo>
                  <a:pt x="3731" y="3558"/>
                </a:lnTo>
                <a:lnTo>
                  <a:pt x="3713" y="3570"/>
                </a:lnTo>
                <a:lnTo>
                  <a:pt x="3695" y="3578"/>
                </a:lnTo>
                <a:lnTo>
                  <a:pt x="3682" y="3591"/>
                </a:lnTo>
                <a:lnTo>
                  <a:pt x="3664" y="3599"/>
                </a:lnTo>
                <a:lnTo>
                  <a:pt x="3647" y="3608"/>
                </a:lnTo>
                <a:lnTo>
                  <a:pt x="3629" y="3616"/>
                </a:lnTo>
                <a:lnTo>
                  <a:pt x="3616" y="3624"/>
                </a:lnTo>
                <a:lnTo>
                  <a:pt x="3576" y="3603"/>
                </a:lnTo>
                <a:lnTo>
                  <a:pt x="3625" y="3574"/>
                </a:lnTo>
                <a:lnTo>
                  <a:pt x="3673" y="3541"/>
                </a:lnTo>
                <a:lnTo>
                  <a:pt x="3717" y="3504"/>
                </a:lnTo>
                <a:lnTo>
                  <a:pt x="3766" y="3466"/>
                </a:lnTo>
                <a:lnTo>
                  <a:pt x="3806" y="3425"/>
                </a:lnTo>
                <a:lnTo>
                  <a:pt x="3850" y="3383"/>
                </a:lnTo>
                <a:lnTo>
                  <a:pt x="3890" y="3338"/>
                </a:lnTo>
                <a:lnTo>
                  <a:pt x="3925" y="3296"/>
                </a:lnTo>
                <a:lnTo>
                  <a:pt x="3956" y="3251"/>
                </a:lnTo>
                <a:lnTo>
                  <a:pt x="3991" y="3205"/>
                </a:lnTo>
                <a:lnTo>
                  <a:pt x="4018" y="3159"/>
                </a:lnTo>
                <a:lnTo>
                  <a:pt x="4040" y="3118"/>
                </a:lnTo>
                <a:lnTo>
                  <a:pt x="4062" y="3076"/>
                </a:lnTo>
                <a:lnTo>
                  <a:pt x="4079" y="3035"/>
                </a:lnTo>
                <a:lnTo>
                  <a:pt x="4093" y="2997"/>
                </a:lnTo>
                <a:lnTo>
                  <a:pt x="4101" y="2964"/>
                </a:lnTo>
                <a:lnTo>
                  <a:pt x="4097" y="2964"/>
                </a:lnTo>
                <a:lnTo>
                  <a:pt x="4093" y="2960"/>
                </a:lnTo>
                <a:lnTo>
                  <a:pt x="4088" y="2960"/>
                </a:lnTo>
                <a:lnTo>
                  <a:pt x="4079" y="2956"/>
                </a:lnTo>
                <a:lnTo>
                  <a:pt x="4075" y="2956"/>
                </a:lnTo>
                <a:lnTo>
                  <a:pt x="4071" y="2952"/>
                </a:lnTo>
                <a:lnTo>
                  <a:pt x="4066" y="2952"/>
                </a:lnTo>
                <a:lnTo>
                  <a:pt x="4062" y="2947"/>
                </a:lnTo>
                <a:lnTo>
                  <a:pt x="4057" y="2947"/>
                </a:lnTo>
                <a:lnTo>
                  <a:pt x="4053" y="2943"/>
                </a:lnTo>
                <a:lnTo>
                  <a:pt x="4048" y="2943"/>
                </a:lnTo>
                <a:lnTo>
                  <a:pt x="4044" y="2939"/>
                </a:lnTo>
                <a:lnTo>
                  <a:pt x="4035" y="2939"/>
                </a:lnTo>
                <a:lnTo>
                  <a:pt x="4031" y="2935"/>
                </a:lnTo>
                <a:lnTo>
                  <a:pt x="4026" y="2935"/>
                </a:lnTo>
                <a:lnTo>
                  <a:pt x="4022" y="2931"/>
                </a:lnTo>
                <a:lnTo>
                  <a:pt x="3907" y="3080"/>
                </a:lnTo>
                <a:lnTo>
                  <a:pt x="3898" y="3080"/>
                </a:lnTo>
                <a:lnTo>
                  <a:pt x="3894" y="3080"/>
                </a:lnTo>
                <a:lnTo>
                  <a:pt x="3890" y="3080"/>
                </a:lnTo>
                <a:lnTo>
                  <a:pt x="3885" y="3076"/>
                </a:lnTo>
                <a:lnTo>
                  <a:pt x="3881" y="3076"/>
                </a:lnTo>
                <a:lnTo>
                  <a:pt x="3876" y="3076"/>
                </a:lnTo>
                <a:lnTo>
                  <a:pt x="3872" y="3076"/>
                </a:lnTo>
                <a:lnTo>
                  <a:pt x="3867" y="3076"/>
                </a:lnTo>
                <a:lnTo>
                  <a:pt x="3863" y="3072"/>
                </a:lnTo>
                <a:lnTo>
                  <a:pt x="3859" y="3072"/>
                </a:lnTo>
                <a:lnTo>
                  <a:pt x="3854" y="3072"/>
                </a:lnTo>
                <a:lnTo>
                  <a:pt x="3850" y="3072"/>
                </a:lnTo>
                <a:lnTo>
                  <a:pt x="3845" y="3072"/>
                </a:lnTo>
                <a:lnTo>
                  <a:pt x="3841" y="3072"/>
                </a:lnTo>
                <a:lnTo>
                  <a:pt x="3837" y="3068"/>
                </a:lnTo>
                <a:lnTo>
                  <a:pt x="3832" y="3068"/>
                </a:lnTo>
                <a:lnTo>
                  <a:pt x="3832" y="3076"/>
                </a:lnTo>
                <a:lnTo>
                  <a:pt x="3832" y="3080"/>
                </a:lnTo>
                <a:lnTo>
                  <a:pt x="3832" y="3089"/>
                </a:lnTo>
                <a:lnTo>
                  <a:pt x="3832" y="3097"/>
                </a:lnTo>
                <a:lnTo>
                  <a:pt x="3832" y="3101"/>
                </a:lnTo>
                <a:lnTo>
                  <a:pt x="3832" y="3109"/>
                </a:lnTo>
                <a:lnTo>
                  <a:pt x="3832" y="3118"/>
                </a:lnTo>
                <a:lnTo>
                  <a:pt x="3832" y="3122"/>
                </a:lnTo>
                <a:lnTo>
                  <a:pt x="3832" y="3130"/>
                </a:lnTo>
                <a:lnTo>
                  <a:pt x="3832" y="3138"/>
                </a:lnTo>
                <a:lnTo>
                  <a:pt x="3832" y="3143"/>
                </a:lnTo>
                <a:lnTo>
                  <a:pt x="3832" y="3151"/>
                </a:lnTo>
                <a:lnTo>
                  <a:pt x="3832" y="3159"/>
                </a:lnTo>
                <a:lnTo>
                  <a:pt x="3832" y="3163"/>
                </a:lnTo>
                <a:lnTo>
                  <a:pt x="3832" y="3172"/>
                </a:lnTo>
                <a:lnTo>
                  <a:pt x="3832" y="3180"/>
                </a:lnTo>
                <a:lnTo>
                  <a:pt x="3832" y="3188"/>
                </a:lnTo>
                <a:lnTo>
                  <a:pt x="3832" y="3197"/>
                </a:lnTo>
                <a:lnTo>
                  <a:pt x="3828" y="3209"/>
                </a:lnTo>
                <a:lnTo>
                  <a:pt x="3823" y="3226"/>
                </a:lnTo>
                <a:lnTo>
                  <a:pt x="3819" y="3238"/>
                </a:lnTo>
                <a:lnTo>
                  <a:pt x="3814" y="3255"/>
                </a:lnTo>
                <a:lnTo>
                  <a:pt x="3806" y="3271"/>
                </a:lnTo>
                <a:lnTo>
                  <a:pt x="3797" y="3284"/>
                </a:lnTo>
                <a:lnTo>
                  <a:pt x="3788" y="3300"/>
                </a:lnTo>
                <a:lnTo>
                  <a:pt x="3779" y="3317"/>
                </a:lnTo>
                <a:lnTo>
                  <a:pt x="3766" y="3334"/>
                </a:lnTo>
                <a:lnTo>
                  <a:pt x="3757" y="3346"/>
                </a:lnTo>
                <a:lnTo>
                  <a:pt x="3739" y="3358"/>
                </a:lnTo>
                <a:lnTo>
                  <a:pt x="3726" y="3367"/>
                </a:lnTo>
                <a:lnTo>
                  <a:pt x="3709" y="3379"/>
                </a:lnTo>
                <a:lnTo>
                  <a:pt x="3695" y="3383"/>
                </a:lnTo>
                <a:lnTo>
                  <a:pt x="3682" y="3388"/>
                </a:lnTo>
                <a:lnTo>
                  <a:pt x="3673" y="3388"/>
                </a:lnTo>
                <a:lnTo>
                  <a:pt x="3664" y="3392"/>
                </a:lnTo>
                <a:lnTo>
                  <a:pt x="3651" y="3392"/>
                </a:lnTo>
                <a:lnTo>
                  <a:pt x="3642" y="3392"/>
                </a:lnTo>
                <a:lnTo>
                  <a:pt x="3633" y="3392"/>
                </a:lnTo>
                <a:lnTo>
                  <a:pt x="3625" y="3392"/>
                </a:lnTo>
                <a:lnTo>
                  <a:pt x="3616" y="3392"/>
                </a:lnTo>
                <a:lnTo>
                  <a:pt x="3607" y="3392"/>
                </a:lnTo>
                <a:lnTo>
                  <a:pt x="3603" y="3392"/>
                </a:lnTo>
                <a:lnTo>
                  <a:pt x="3594" y="3392"/>
                </a:lnTo>
                <a:lnTo>
                  <a:pt x="3585" y="3388"/>
                </a:lnTo>
                <a:lnTo>
                  <a:pt x="3576" y="3388"/>
                </a:lnTo>
                <a:lnTo>
                  <a:pt x="3567" y="3383"/>
                </a:lnTo>
                <a:lnTo>
                  <a:pt x="3558" y="3379"/>
                </a:lnTo>
                <a:lnTo>
                  <a:pt x="3550" y="3379"/>
                </a:lnTo>
                <a:lnTo>
                  <a:pt x="3545" y="3388"/>
                </a:lnTo>
                <a:lnTo>
                  <a:pt x="3545" y="3396"/>
                </a:lnTo>
                <a:lnTo>
                  <a:pt x="3545" y="3404"/>
                </a:lnTo>
                <a:lnTo>
                  <a:pt x="3545" y="3412"/>
                </a:lnTo>
                <a:lnTo>
                  <a:pt x="3545" y="3421"/>
                </a:lnTo>
                <a:lnTo>
                  <a:pt x="3545" y="3425"/>
                </a:lnTo>
                <a:lnTo>
                  <a:pt x="3545" y="3433"/>
                </a:lnTo>
                <a:lnTo>
                  <a:pt x="3541" y="3441"/>
                </a:lnTo>
                <a:lnTo>
                  <a:pt x="3541" y="3450"/>
                </a:lnTo>
                <a:lnTo>
                  <a:pt x="3541" y="3458"/>
                </a:lnTo>
                <a:lnTo>
                  <a:pt x="3541" y="3466"/>
                </a:lnTo>
                <a:lnTo>
                  <a:pt x="3541" y="3475"/>
                </a:lnTo>
                <a:lnTo>
                  <a:pt x="3541" y="3483"/>
                </a:lnTo>
                <a:lnTo>
                  <a:pt x="3536" y="3491"/>
                </a:lnTo>
                <a:lnTo>
                  <a:pt x="3536" y="3500"/>
                </a:lnTo>
                <a:lnTo>
                  <a:pt x="3532" y="3508"/>
                </a:lnTo>
                <a:lnTo>
                  <a:pt x="3519" y="3554"/>
                </a:lnTo>
                <a:lnTo>
                  <a:pt x="3497" y="3599"/>
                </a:lnTo>
                <a:lnTo>
                  <a:pt x="3470" y="3637"/>
                </a:lnTo>
                <a:lnTo>
                  <a:pt x="3444" y="3670"/>
                </a:lnTo>
                <a:lnTo>
                  <a:pt x="3408" y="3699"/>
                </a:lnTo>
                <a:lnTo>
                  <a:pt x="3369" y="3728"/>
                </a:lnTo>
                <a:lnTo>
                  <a:pt x="3329" y="3749"/>
                </a:lnTo>
                <a:lnTo>
                  <a:pt x="3285" y="3769"/>
                </a:lnTo>
                <a:lnTo>
                  <a:pt x="3236" y="3786"/>
                </a:lnTo>
                <a:lnTo>
                  <a:pt x="3188" y="3799"/>
                </a:lnTo>
                <a:lnTo>
                  <a:pt x="3139" y="3811"/>
                </a:lnTo>
                <a:lnTo>
                  <a:pt x="3086" y="3819"/>
                </a:lnTo>
                <a:lnTo>
                  <a:pt x="3033" y="3828"/>
                </a:lnTo>
                <a:lnTo>
                  <a:pt x="2976" y="3836"/>
                </a:lnTo>
                <a:lnTo>
                  <a:pt x="2923" y="3840"/>
                </a:lnTo>
                <a:lnTo>
                  <a:pt x="2870" y="3844"/>
                </a:lnTo>
                <a:lnTo>
                  <a:pt x="2795" y="3844"/>
                </a:lnTo>
                <a:lnTo>
                  <a:pt x="2715" y="3840"/>
                </a:lnTo>
                <a:lnTo>
                  <a:pt x="2636" y="3828"/>
                </a:lnTo>
                <a:lnTo>
                  <a:pt x="2552" y="3811"/>
                </a:lnTo>
                <a:lnTo>
                  <a:pt x="2468" y="3786"/>
                </a:lnTo>
                <a:lnTo>
                  <a:pt x="2384" y="3753"/>
                </a:lnTo>
                <a:lnTo>
                  <a:pt x="2300" y="3720"/>
                </a:lnTo>
                <a:lnTo>
                  <a:pt x="2221" y="3678"/>
                </a:lnTo>
                <a:lnTo>
                  <a:pt x="2146" y="3628"/>
                </a:lnTo>
                <a:lnTo>
                  <a:pt x="2075" y="3578"/>
                </a:lnTo>
                <a:lnTo>
                  <a:pt x="2009" y="3525"/>
                </a:lnTo>
                <a:lnTo>
                  <a:pt x="1956" y="3462"/>
                </a:lnTo>
                <a:lnTo>
                  <a:pt x="1912" y="3400"/>
                </a:lnTo>
                <a:lnTo>
                  <a:pt x="1876" y="3329"/>
                </a:lnTo>
                <a:lnTo>
                  <a:pt x="1854" y="3259"/>
                </a:lnTo>
                <a:lnTo>
                  <a:pt x="1845" y="3184"/>
                </a:lnTo>
                <a:lnTo>
                  <a:pt x="1806" y="3192"/>
                </a:lnTo>
                <a:lnTo>
                  <a:pt x="1766" y="3201"/>
                </a:lnTo>
                <a:lnTo>
                  <a:pt x="1726" y="3213"/>
                </a:lnTo>
                <a:lnTo>
                  <a:pt x="1682" y="3226"/>
                </a:lnTo>
                <a:lnTo>
                  <a:pt x="1642" y="3238"/>
                </a:lnTo>
                <a:lnTo>
                  <a:pt x="1603" y="3251"/>
                </a:lnTo>
                <a:lnTo>
                  <a:pt x="1558" y="3267"/>
                </a:lnTo>
                <a:lnTo>
                  <a:pt x="1519" y="3280"/>
                </a:lnTo>
                <a:lnTo>
                  <a:pt x="1475" y="3300"/>
                </a:lnTo>
                <a:lnTo>
                  <a:pt x="1435" y="3317"/>
                </a:lnTo>
                <a:lnTo>
                  <a:pt x="1391" y="3334"/>
                </a:lnTo>
                <a:lnTo>
                  <a:pt x="1351" y="3354"/>
                </a:lnTo>
                <a:lnTo>
                  <a:pt x="1311" y="3375"/>
                </a:lnTo>
                <a:lnTo>
                  <a:pt x="1267" y="3400"/>
                </a:lnTo>
                <a:lnTo>
                  <a:pt x="1227" y="3421"/>
                </a:lnTo>
                <a:lnTo>
                  <a:pt x="1188" y="3446"/>
                </a:lnTo>
                <a:lnTo>
                  <a:pt x="1232" y="3516"/>
                </a:lnTo>
                <a:lnTo>
                  <a:pt x="1289" y="3591"/>
                </a:lnTo>
                <a:lnTo>
                  <a:pt x="1355" y="3662"/>
                </a:lnTo>
                <a:lnTo>
                  <a:pt x="1430" y="3732"/>
                </a:lnTo>
                <a:lnTo>
                  <a:pt x="1514" y="3803"/>
                </a:lnTo>
                <a:lnTo>
                  <a:pt x="1607" y="3873"/>
                </a:lnTo>
                <a:lnTo>
                  <a:pt x="1713" y="3936"/>
                </a:lnTo>
                <a:lnTo>
                  <a:pt x="1819" y="3998"/>
                </a:lnTo>
                <a:lnTo>
                  <a:pt x="1938" y="4056"/>
                </a:lnTo>
                <a:lnTo>
                  <a:pt x="2062" y="4110"/>
                </a:lnTo>
                <a:lnTo>
                  <a:pt x="2190" y="4156"/>
                </a:lnTo>
                <a:lnTo>
                  <a:pt x="2322" y="4193"/>
                </a:lnTo>
                <a:lnTo>
                  <a:pt x="2464" y="4226"/>
                </a:lnTo>
                <a:lnTo>
                  <a:pt x="2605" y="4251"/>
                </a:lnTo>
                <a:lnTo>
                  <a:pt x="2750" y="4263"/>
                </a:lnTo>
                <a:lnTo>
                  <a:pt x="2896" y="4272"/>
                </a:lnTo>
                <a:lnTo>
                  <a:pt x="2945" y="4268"/>
                </a:lnTo>
                <a:lnTo>
                  <a:pt x="2989" y="4268"/>
                </a:lnTo>
                <a:lnTo>
                  <a:pt x="3042" y="4263"/>
                </a:lnTo>
                <a:lnTo>
                  <a:pt x="3090" y="4255"/>
                </a:lnTo>
                <a:lnTo>
                  <a:pt x="3135" y="4251"/>
                </a:lnTo>
                <a:lnTo>
                  <a:pt x="3183" y="4243"/>
                </a:lnTo>
                <a:lnTo>
                  <a:pt x="3232" y="4230"/>
                </a:lnTo>
                <a:lnTo>
                  <a:pt x="3276" y="4222"/>
                </a:lnTo>
                <a:lnTo>
                  <a:pt x="3316" y="4209"/>
                </a:lnTo>
                <a:lnTo>
                  <a:pt x="3355" y="4197"/>
                </a:lnTo>
                <a:lnTo>
                  <a:pt x="3391" y="4180"/>
                </a:lnTo>
                <a:lnTo>
                  <a:pt x="3422" y="4168"/>
                </a:lnTo>
                <a:lnTo>
                  <a:pt x="3448" y="4151"/>
                </a:lnTo>
                <a:lnTo>
                  <a:pt x="3466" y="4139"/>
                </a:lnTo>
                <a:lnTo>
                  <a:pt x="3483" y="4122"/>
                </a:lnTo>
                <a:lnTo>
                  <a:pt x="3488" y="4106"/>
                </a:lnTo>
                <a:lnTo>
                  <a:pt x="3492" y="4085"/>
                </a:lnTo>
                <a:lnTo>
                  <a:pt x="3497" y="4060"/>
                </a:lnTo>
                <a:lnTo>
                  <a:pt x="3501" y="4039"/>
                </a:lnTo>
                <a:lnTo>
                  <a:pt x="3501" y="4023"/>
                </a:lnTo>
                <a:lnTo>
                  <a:pt x="3501" y="4002"/>
                </a:lnTo>
                <a:lnTo>
                  <a:pt x="3501" y="3981"/>
                </a:lnTo>
                <a:lnTo>
                  <a:pt x="3501" y="3960"/>
                </a:lnTo>
                <a:lnTo>
                  <a:pt x="3497" y="3944"/>
                </a:lnTo>
                <a:lnTo>
                  <a:pt x="3492" y="3923"/>
                </a:lnTo>
                <a:lnTo>
                  <a:pt x="3483" y="3906"/>
                </a:lnTo>
                <a:lnTo>
                  <a:pt x="3479" y="3886"/>
                </a:lnTo>
                <a:lnTo>
                  <a:pt x="3470" y="3869"/>
                </a:lnTo>
                <a:lnTo>
                  <a:pt x="3457" y="3848"/>
                </a:lnTo>
                <a:lnTo>
                  <a:pt x="3444" y="3832"/>
                </a:lnTo>
                <a:lnTo>
                  <a:pt x="3430" y="3815"/>
                </a:lnTo>
                <a:lnTo>
                  <a:pt x="3417" y="3794"/>
                </a:lnTo>
                <a:lnTo>
                  <a:pt x="3417" y="3794"/>
                </a:lnTo>
                <a:lnTo>
                  <a:pt x="3417" y="3790"/>
                </a:lnTo>
                <a:lnTo>
                  <a:pt x="3417" y="3786"/>
                </a:lnTo>
                <a:lnTo>
                  <a:pt x="3417" y="3778"/>
                </a:lnTo>
                <a:lnTo>
                  <a:pt x="3422" y="3774"/>
                </a:lnTo>
                <a:lnTo>
                  <a:pt x="3422" y="3761"/>
                </a:lnTo>
                <a:lnTo>
                  <a:pt x="3426" y="3753"/>
                </a:lnTo>
                <a:lnTo>
                  <a:pt x="3426" y="3745"/>
                </a:lnTo>
                <a:lnTo>
                  <a:pt x="3430" y="3732"/>
                </a:lnTo>
                <a:lnTo>
                  <a:pt x="3439" y="3720"/>
                </a:lnTo>
                <a:lnTo>
                  <a:pt x="3444" y="3707"/>
                </a:lnTo>
                <a:lnTo>
                  <a:pt x="3448" y="3699"/>
                </a:lnTo>
                <a:lnTo>
                  <a:pt x="3457" y="3686"/>
                </a:lnTo>
                <a:lnTo>
                  <a:pt x="3466" y="3678"/>
                </a:lnTo>
                <a:lnTo>
                  <a:pt x="3479" y="3666"/>
                </a:lnTo>
                <a:lnTo>
                  <a:pt x="3488" y="3657"/>
                </a:lnTo>
                <a:lnTo>
                  <a:pt x="3492" y="3670"/>
                </a:lnTo>
                <a:lnTo>
                  <a:pt x="3497" y="3682"/>
                </a:lnTo>
                <a:lnTo>
                  <a:pt x="3501" y="3695"/>
                </a:lnTo>
                <a:lnTo>
                  <a:pt x="3510" y="3707"/>
                </a:lnTo>
                <a:lnTo>
                  <a:pt x="3514" y="3720"/>
                </a:lnTo>
                <a:lnTo>
                  <a:pt x="3519" y="3728"/>
                </a:lnTo>
                <a:lnTo>
                  <a:pt x="3523" y="3740"/>
                </a:lnTo>
                <a:lnTo>
                  <a:pt x="3532" y="3749"/>
                </a:lnTo>
                <a:lnTo>
                  <a:pt x="3536" y="3757"/>
                </a:lnTo>
                <a:lnTo>
                  <a:pt x="3541" y="3765"/>
                </a:lnTo>
                <a:lnTo>
                  <a:pt x="3550" y="3769"/>
                </a:lnTo>
                <a:lnTo>
                  <a:pt x="3554" y="3778"/>
                </a:lnTo>
                <a:lnTo>
                  <a:pt x="3558" y="3782"/>
                </a:lnTo>
                <a:lnTo>
                  <a:pt x="3567" y="3790"/>
                </a:lnTo>
                <a:lnTo>
                  <a:pt x="3572" y="3794"/>
                </a:lnTo>
                <a:lnTo>
                  <a:pt x="3576" y="3794"/>
                </a:lnTo>
                <a:lnTo>
                  <a:pt x="3581" y="3799"/>
                </a:lnTo>
                <a:lnTo>
                  <a:pt x="3589" y="3799"/>
                </a:lnTo>
                <a:lnTo>
                  <a:pt x="3598" y="3803"/>
                </a:lnTo>
                <a:lnTo>
                  <a:pt x="3607" y="3803"/>
                </a:lnTo>
                <a:lnTo>
                  <a:pt x="3616" y="3803"/>
                </a:lnTo>
                <a:lnTo>
                  <a:pt x="3629" y="3803"/>
                </a:lnTo>
                <a:lnTo>
                  <a:pt x="3638" y="3803"/>
                </a:lnTo>
                <a:lnTo>
                  <a:pt x="3651" y="3803"/>
                </a:lnTo>
                <a:lnTo>
                  <a:pt x="3664" y="3803"/>
                </a:lnTo>
                <a:lnTo>
                  <a:pt x="3673" y="3803"/>
                </a:lnTo>
                <a:lnTo>
                  <a:pt x="3686" y="3799"/>
                </a:lnTo>
                <a:lnTo>
                  <a:pt x="3700" y="3799"/>
                </a:lnTo>
                <a:lnTo>
                  <a:pt x="3713" y="3794"/>
                </a:lnTo>
                <a:lnTo>
                  <a:pt x="3726" y="3790"/>
                </a:lnTo>
                <a:lnTo>
                  <a:pt x="3739" y="3786"/>
                </a:lnTo>
                <a:lnTo>
                  <a:pt x="3753" y="3782"/>
                </a:lnTo>
                <a:lnTo>
                  <a:pt x="3762" y="3778"/>
                </a:lnTo>
                <a:lnTo>
                  <a:pt x="3770" y="3769"/>
                </a:lnTo>
                <a:lnTo>
                  <a:pt x="3779" y="3761"/>
                </a:lnTo>
                <a:lnTo>
                  <a:pt x="3792" y="3749"/>
                </a:lnTo>
                <a:lnTo>
                  <a:pt x="3801" y="3740"/>
                </a:lnTo>
                <a:lnTo>
                  <a:pt x="3814" y="3724"/>
                </a:lnTo>
                <a:lnTo>
                  <a:pt x="3828" y="3711"/>
                </a:lnTo>
                <a:lnTo>
                  <a:pt x="3841" y="3699"/>
                </a:lnTo>
                <a:lnTo>
                  <a:pt x="3854" y="3686"/>
                </a:lnTo>
                <a:lnTo>
                  <a:pt x="3872" y="3670"/>
                </a:lnTo>
                <a:lnTo>
                  <a:pt x="3890" y="3657"/>
                </a:lnTo>
                <a:lnTo>
                  <a:pt x="3907" y="3645"/>
                </a:lnTo>
                <a:lnTo>
                  <a:pt x="3929" y="3632"/>
                </a:lnTo>
                <a:lnTo>
                  <a:pt x="3947" y="3624"/>
                </a:lnTo>
                <a:lnTo>
                  <a:pt x="3973" y="3616"/>
                </a:lnTo>
                <a:lnTo>
                  <a:pt x="4000" y="3612"/>
                </a:lnTo>
                <a:lnTo>
                  <a:pt x="4022" y="3608"/>
                </a:lnTo>
                <a:lnTo>
                  <a:pt x="4044" y="3603"/>
                </a:lnTo>
                <a:lnTo>
                  <a:pt x="4071" y="3599"/>
                </a:lnTo>
                <a:lnTo>
                  <a:pt x="4097" y="3595"/>
                </a:lnTo>
                <a:lnTo>
                  <a:pt x="4124" y="3591"/>
                </a:lnTo>
                <a:lnTo>
                  <a:pt x="4154" y="3591"/>
                </a:lnTo>
                <a:lnTo>
                  <a:pt x="4185" y="3587"/>
                </a:lnTo>
                <a:lnTo>
                  <a:pt x="4212" y="3583"/>
                </a:lnTo>
                <a:lnTo>
                  <a:pt x="4243" y="3583"/>
                </a:lnTo>
                <a:lnTo>
                  <a:pt x="4274" y="3578"/>
                </a:lnTo>
                <a:lnTo>
                  <a:pt x="4300" y="3574"/>
                </a:lnTo>
                <a:lnTo>
                  <a:pt x="4331" y="3574"/>
                </a:lnTo>
                <a:lnTo>
                  <a:pt x="4353" y="3570"/>
                </a:lnTo>
                <a:lnTo>
                  <a:pt x="4380" y="3566"/>
                </a:lnTo>
                <a:lnTo>
                  <a:pt x="4397" y="3566"/>
                </a:lnTo>
                <a:lnTo>
                  <a:pt x="4415" y="3562"/>
                </a:lnTo>
                <a:lnTo>
                  <a:pt x="4380" y="3545"/>
                </a:lnTo>
                <a:lnTo>
                  <a:pt x="4344" y="3533"/>
                </a:lnTo>
                <a:lnTo>
                  <a:pt x="4309" y="3516"/>
                </a:lnTo>
                <a:lnTo>
                  <a:pt x="4274" y="3504"/>
                </a:lnTo>
                <a:lnTo>
                  <a:pt x="4243" y="3491"/>
                </a:lnTo>
                <a:lnTo>
                  <a:pt x="4212" y="3483"/>
                </a:lnTo>
                <a:lnTo>
                  <a:pt x="4177" y="3475"/>
                </a:lnTo>
                <a:lnTo>
                  <a:pt x="4146" y="3466"/>
                </a:lnTo>
                <a:lnTo>
                  <a:pt x="4115" y="3458"/>
                </a:lnTo>
                <a:lnTo>
                  <a:pt x="4084" y="3454"/>
                </a:lnTo>
                <a:lnTo>
                  <a:pt x="4053" y="3450"/>
                </a:lnTo>
                <a:lnTo>
                  <a:pt x="4022" y="3446"/>
                </a:lnTo>
                <a:lnTo>
                  <a:pt x="3987" y="3446"/>
                </a:lnTo>
                <a:lnTo>
                  <a:pt x="3956" y="3441"/>
                </a:lnTo>
                <a:lnTo>
                  <a:pt x="3920" y="3446"/>
                </a:lnTo>
                <a:lnTo>
                  <a:pt x="3885" y="3446"/>
                </a:lnTo>
                <a:close/>
                <a:moveTo>
                  <a:pt x="4190" y="3006"/>
                </a:moveTo>
                <a:lnTo>
                  <a:pt x="4181" y="3026"/>
                </a:lnTo>
                <a:lnTo>
                  <a:pt x="4177" y="3051"/>
                </a:lnTo>
                <a:lnTo>
                  <a:pt x="4168" y="3072"/>
                </a:lnTo>
                <a:lnTo>
                  <a:pt x="4154" y="3093"/>
                </a:lnTo>
                <a:lnTo>
                  <a:pt x="4146" y="3114"/>
                </a:lnTo>
                <a:lnTo>
                  <a:pt x="4132" y="3138"/>
                </a:lnTo>
                <a:lnTo>
                  <a:pt x="4124" y="3159"/>
                </a:lnTo>
                <a:lnTo>
                  <a:pt x="4110" y="3180"/>
                </a:lnTo>
                <a:lnTo>
                  <a:pt x="4097" y="3201"/>
                </a:lnTo>
                <a:lnTo>
                  <a:pt x="4084" y="3221"/>
                </a:lnTo>
                <a:lnTo>
                  <a:pt x="4071" y="3242"/>
                </a:lnTo>
                <a:lnTo>
                  <a:pt x="4057" y="3259"/>
                </a:lnTo>
                <a:lnTo>
                  <a:pt x="4040" y="3280"/>
                </a:lnTo>
                <a:lnTo>
                  <a:pt x="4026" y="3300"/>
                </a:lnTo>
                <a:lnTo>
                  <a:pt x="4009" y="3317"/>
                </a:lnTo>
                <a:lnTo>
                  <a:pt x="3991" y="3338"/>
                </a:lnTo>
                <a:lnTo>
                  <a:pt x="4004" y="3334"/>
                </a:lnTo>
                <a:lnTo>
                  <a:pt x="4013" y="3329"/>
                </a:lnTo>
                <a:lnTo>
                  <a:pt x="4026" y="3329"/>
                </a:lnTo>
                <a:lnTo>
                  <a:pt x="4035" y="3325"/>
                </a:lnTo>
                <a:lnTo>
                  <a:pt x="4048" y="3325"/>
                </a:lnTo>
                <a:lnTo>
                  <a:pt x="4062" y="3321"/>
                </a:lnTo>
                <a:lnTo>
                  <a:pt x="4075" y="3321"/>
                </a:lnTo>
                <a:lnTo>
                  <a:pt x="4088" y="3317"/>
                </a:lnTo>
                <a:lnTo>
                  <a:pt x="4101" y="3317"/>
                </a:lnTo>
                <a:lnTo>
                  <a:pt x="4119" y="3313"/>
                </a:lnTo>
                <a:lnTo>
                  <a:pt x="4132" y="3313"/>
                </a:lnTo>
                <a:lnTo>
                  <a:pt x="4150" y="3313"/>
                </a:lnTo>
                <a:lnTo>
                  <a:pt x="4168" y="3309"/>
                </a:lnTo>
                <a:lnTo>
                  <a:pt x="4185" y="3309"/>
                </a:lnTo>
                <a:lnTo>
                  <a:pt x="4207" y="3309"/>
                </a:lnTo>
                <a:lnTo>
                  <a:pt x="4225" y="3309"/>
                </a:lnTo>
                <a:lnTo>
                  <a:pt x="4247" y="3317"/>
                </a:lnTo>
                <a:lnTo>
                  <a:pt x="4269" y="3321"/>
                </a:lnTo>
                <a:lnTo>
                  <a:pt x="4287" y="3329"/>
                </a:lnTo>
                <a:lnTo>
                  <a:pt x="4305" y="3338"/>
                </a:lnTo>
                <a:lnTo>
                  <a:pt x="4322" y="3346"/>
                </a:lnTo>
                <a:lnTo>
                  <a:pt x="4340" y="3354"/>
                </a:lnTo>
                <a:lnTo>
                  <a:pt x="4358" y="3367"/>
                </a:lnTo>
                <a:lnTo>
                  <a:pt x="4380" y="3375"/>
                </a:lnTo>
                <a:lnTo>
                  <a:pt x="4402" y="3388"/>
                </a:lnTo>
                <a:lnTo>
                  <a:pt x="4424" y="3400"/>
                </a:lnTo>
                <a:lnTo>
                  <a:pt x="4450" y="3408"/>
                </a:lnTo>
                <a:lnTo>
                  <a:pt x="4477" y="3425"/>
                </a:lnTo>
                <a:lnTo>
                  <a:pt x="4508" y="3437"/>
                </a:lnTo>
                <a:lnTo>
                  <a:pt x="4543" y="3450"/>
                </a:lnTo>
                <a:lnTo>
                  <a:pt x="4578" y="3466"/>
                </a:lnTo>
                <a:lnTo>
                  <a:pt x="4622" y="3479"/>
                </a:lnTo>
                <a:lnTo>
                  <a:pt x="4622" y="3471"/>
                </a:lnTo>
                <a:lnTo>
                  <a:pt x="4622" y="3458"/>
                </a:lnTo>
                <a:lnTo>
                  <a:pt x="4618" y="3450"/>
                </a:lnTo>
                <a:lnTo>
                  <a:pt x="4618" y="3437"/>
                </a:lnTo>
                <a:lnTo>
                  <a:pt x="4618" y="3429"/>
                </a:lnTo>
                <a:lnTo>
                  <a:pt x="4618" y="3417"/>
                </a:lnTo>
                <a:lnTo>
                  <a:pt x="4618" y="3408"/>
                </a:lnTo>
                <a:lnTo>
                  <a:pt x="4618" y="3396"/>
                </a:lnTo>
                <a:lnTo>
                  <a:pt x="4614" y="3388"/>
                </a:lnTo>
                <a:lnTo>
                  <a:pt x="4614" y="3375"/>
                </a:lnTo>
                <a:lnTo>
                  <a:pt x="4614" y="3363"/>
                </a:lnTo>
                <a:lnTo>
                  <a:pt x="4614" y="3354"/>
                </a:lnTo>
                <a:lnTo>
                  <a:pt x="4609" y="3342"/>
                </a:lnTo>
                <a:lnTo>
                  <a:pt x="4609" y="3334"/>
                </a:lnTo>
                <a:lnTo>
                  <a:pt x="4609" y="3321"/>
                </a:lnTo>
                <a:lnTo>
                  <a:pt x="4605" y="3309"/>
                </a:lnTo>
                <a:lnTo>
                  <a:pt x="4583" y="3288"/>
                </a:lnTo>
                <a:lnTo>
                  <a:pt x="4561" y="3267"/>
                </a:lnTo>
                <a:lnTo>
                  <a:pt x="4534" y="3246"/>
                </a:lnTo>
                <a:lnTo>
                  <a:pt x="4512" y="3230"/>
                </a:lnTo>
                <a:lnTo>
                  <a:pt x="4486" y="3209"/>
                </a:lnTo>
                <a:lnTo>
                  <a:pt x="4463" y="3188"/>
                </a:lnTo>
                <a:lnTo>
                  <a:pt x="4441" y="3172"/>
                </a:lnTo>
                <a:lnTo>
                  <a:pt x="4415" y="3155"/>
                </a:lnTo>
                <a:lnTo>
                  <a:pt x="4393" y="3138"/>
                </a:lnTo>
                <a:lnTo>
                  <a:pt x="4371" y="3122"/>
                </a:lnTo>
                <a:lnTo>
                  <a:pt x="4349" y="3105"/>
                </a:lnTo>
                <a:lnTo>
                  <a:pt x="4327" y="3089"/>
                </a:lnTo>
                <a:lnTo>
                  <a:pt x="4305" y="3076"/>
                </a:lnTo>
                <a:lnTo>
                  <a:pt x="4287" y="3064"/>
                </a:lnTo>
                <a:lnTo>
                  <a:pt x="4269" y="3051"/>
                </a:lnTo>
                <a:lnTo>
                  <a:pt x="4247" y="3039"/>
                </a:lnTo>
                <a:lnTo>
                  <a:pt x="4247" y="3039"/>
                </a:lnTo>
                <a:lnTo>
                  <a:pt x="4243" y="3039"/>
                </a:lnTo>
                <a:lnTo>
                  <a:pt x="4238" y="3035"/>
                </a:lnTo>
                <a:lnTo>
                  <a:pt x="4238" y="3035"/>
                </a:lnTo>
                <a:lnTo>
                  <a:pt x="4234" y="3035"/>
                </a:lnTo>
                <a:lnTo>
                  <a:pt x="4229" y="3031"/>
                </a:lnTo>
                <a:lnTo>
                  <a:pt x="4229" y="3031"/>
                </a:lnTo>
                <a:lnTo>
                  <a:pt x="4225" y="3026"/>
                </a:lnTo>
                <a:lnTo>
                  <a:pt x="4221" y="3022"/>
                </a:lnTo>
                <a:lnTo>
                  <a:pt x="4216" y="3022"/>
                </a:lnTo>
                <a:lnTo>
                  <a:pt x="4212" y="3018"/>
                </a:lnTo>
                <a:lnTo>
                  <a:pt x="4207" y="3018"/>
                </a:lnTo>
                <a:lnTo>
                  <a:pt x="4203" y="3014"/>
                </a:lnTo>
                <a:lnTo>
                  <a:pt x="4199" y="3010"/>
                </a:lnTo>
                <a:lnTo>
                  <a:pt x="4194" y="3010"/>
                </a:lnTo>
                <a:lnTo>
                  <a:pt x="4190" y="3006"/>
                </a:lnTo>
                <a:close/>
                <a:moveTo>
                  <a:pt x="4203" y="2657"/>
                </a:moveTo>
                <a:lnTo>
                  <a:pt x="4207" y="2669"/>
                </a:lnTo>
                <a:lnTo>
                  <a:pt x="4212" y="2682"/>
                </a:lnTo>
                <a:lnTo>
                  <a:pt x="4216" y="2694"/>
                </a:lnTo>
                <a:lnTo>
                  <a:pt x="4216" y="2711"/>
                </a:lnTo>
                <a:lnTo>
                  <a:pt x="4221" y="2723"/>
                </a:lnTo>
                <a:lnTo>
                  <a:pt x="4221" y="2736"/>
                </a:lnTo>
                <a:lnTo>
                  <a:pt x="4225" y="2748"/>
                </a:lnTo>
                <a:lnTo>
                  <a:pt x="4225" y="2765"/>
                </a:lnTo>
                <a:lnTo>
                  <a:pt x="4225" y="2777"/>
                </a:lnTo>
                <a:lnTo>
                  <a:pt x="4225" y="2790"/>
                </a:lnTo>
                <a:lnTo>
                  <a:pt x="4225" y="2806"/>
                </a:lnTo>
                <a:lnTo>
                  <a:pt x="4225" y="2819"/>
                </a:lnTo>
                <a:lnTo>
                  <a:pt x="4225" y="2831"/>
                </a:lnTo>
                <a:lnTo>
                  <a:pt x="4225" y="2848"/>
                </a:lnTo>
                <a:lnTo>
                  <a:pt x="4221" y="2860"/>
                </a:lnTo>
                <a:lnTo>
                  <a:pt x="4221" y="2877"/>
                </a:lnTo>
                <a:lnTo>
                  <a:pt x="4225" y="2877"/>
                </a:lnTo>
                <a:lnTo>
                  <a:pt x="4234" y="2881"/>
                </a:lnTo>
                <a:lnTo>
                  <a:pt x="4238" y="2885"/>
                </a:lnTo>
                <a:lnTo>
                  <a:pt x="4247" y="2885"/>
                </a:lnTo>
                <a:lnTo>
                  <a:pt x="4252" y="2889"/>
                </a:lnTo>
                <a:lnTo>
                  <a:pt x="4256" y="2894"/>
                </a:lnTo>
                <a:lnTo>
                  <a:pt x="4265" y="2898"/>
                </a:lnTo>
                <a:lnTo>
                  <a:pt x="4269" y="2898"/>
                </a:lnTo>
                <a:lnTo>
                  <a:pt x="4274" y="2902"/>
                </a:lnTo>
                <a:lnTo>
                  <a:pt x="4282" y="2906"/>
                </a:lnTo>
                <a:lnTo>
                  <a:pt x="4287" y="2910"/>
                </a:lnTo>
                <a:lnTo>
                  <a:pt x="4291" y="2914"/>
                </a:lnTo>
                <a:lnTo>
                  <a:pt x="4296" y="2914"/>
                </a:lnTo>
                <a:lnTo>
                  <a:pt x="4305" y="2918"/>
                </a:lnTo>
                <a:lnTo>
                  <a:pt x="4309" y="2923"/>
                </a:lnTo>
                <a:lnTo>
                  <a:pt x="4313" y="2923"/>
                </a:lnTo>
                <a:lnTo>
                  <a:pt x="4331" y="2931"/>
                </a:lnTo>
                <a:lnTo>
                  <a:pt x="4349" y="2943"/>
                </a:lnTo>
                <a:lnTo>
                  <a:pt x="4366" y="2952"/>
                </a:lnTo>
                <a:lnTo>
                  <a:pt x="4384" y="2960"/>
                </a:lnTo>
                <a:lnTo>
                  <a:pt x="4402" y="2972"/>
                </a:lnTo>
                <a:lnTo>
                  <a:pt x="4419" y="2981"/>
                </a:lnTo>
                <a:lnTo>
                  <a:pt x="4437" y="2989"/>
                </a:lnTo>
                <a:lnTo>
                  <a:pt x="4450" y="3001"/>
                </a:lnTo>
                <a:lnTo>
                  <a:pt x="4468" y="3010"/>
                </a:lnTo>
                <a:lnTo>
                  <a:pt x="4486" y="3022"/>
                </a:lnTo>
                <a:lnTo>
                  <a:pt x="4503" y="3035"/>
                </a:lnTo>
                <a:lnTo>
                  <a:pt x="4516" y="3043"/>
                </a:lnTo>
                <a:lnTo>
                  <a:pt x="4534" y="3055"/>
                </a:lnTo>
                <a:lnTo>
                  <a:pt x="4552" y="3068"/>
                </a:lnTo>
                <a:lnTo>
                  <a:pt x="4569" y="3076"/>
                </a:lnTo>
                <a:lnTo>
                  <a:pt x="4583" y="3089"/>
                </a:lnTo>
                <a:lnTo>
                  <a:pt x="4583" y="3076"/>
                </a:lnTo>
                <a:lnTo>
                  <a:pt x="4583" y="3068"/>
                </a:lnTo>
                <a:lnTo>
                  <a:pt x="4578" y="3055"/>
                </a:lnTo>
                <a:lnTo>
                  <a:pt x="4578" y="3043"/>
                </a:lnTo>
                <a:lnTo>
                  <a:pt x="4578" y="3031"/>
                </a:lnTo>
                <a:lnTo>
                  <a:pt x="4574" y="3018"/>
                </a:lnTo>
                <a:lnTo>
                  <a:pt x="4574" y="3010"/>
                </a:lnTo>
                <a:lnTo>
                  <a:pt x="4574" y="2997"/>
                </a:lnTo>
                <a:lnTo>
                  <a:pt x="4574" y="2985"/>
                </a:lnTo>
                <a:lnTo>
                  <a:pt x="4569" y="2977"/>
                </a:lnTo>
                <a:lnTo>
                  <a:pt x="4569" y="2964"/>
                </a:lnTo>
                <a:lnTo>
                  <a:pt x="4569" y="2952"/>
                </a:lnTo>
                <a:lnTo>
                  <a:pt x="4565" y="2943"/>
                </a:lnTo>
                <a:lnTo>
                  <a:pt x="4565" y="2931"/>
                </a:lnTo>
                <a:lnTo>
                  <a:pt x="4565" y="2923"/>
                </a:lnTo>
                <a:lnTo>
                  <a:pt x="4561" y="2910"/>
                </a:lnTo>
                <a:lnTo>
                  <a:pt x="4543" y="2894"/>
                </a:lnTo>
                <a:lnTo>
                  <a:pt x="4521" y="2877"/>
                </a:lnTo>
                <a:lnTo>
                  <a:pt x="4499" y="2860"/>
                </a:lnTo>
                <a:lnTo>
                  <a:pt x="4477" y="2844"/>
                </a:lnTo>
                <a:lnTo>
                  <a:pt x="4455" y="2827"/>
                </a:lnTo>
                <a:lnTo>
                  <a:pt x="4433" y="2810"/>
                </a:lnTo>
                <a:lnTo>
                  <a:pt x="4411" y="2794"/>
                </a:lnTo>
                <a:lnTo>
                  <a:pt x="4388" y="2777"/>
                </a:lnTo>
                <a:lnTo>
                  <a:pt x="4366" y="2761"/>
                </a:lnTo>
                <a:lnTo>
                  <a:pt x="4344" y="2748"/>
                </a:lnTo>
                <a:lnTo>
                  <a:pt x="4322" y="2732"/>
                </a:lnTo>
                <a:lnTo>
                  <a:pt x="4296" y="2715"/>
                </a:lnTo>
                <a:lnTo>
                  <a:pt x="4274" y="2698"/>
                </a:lnTo>
                <a:lnTo>
                  <a:pt x="4252" y="2686"/>
                </a:lnTo>
                <a:lnTo>
                  <a:pt x="4229" y="2669"/>
                </a:lnTo>
                <a:lnTo>
                  <a:pt x="4203" y="2657"/>
                </a:lnTo>
                <a:close/>
                <a:moveTo>
                  <a:pt x="4079" y="2806"/>
                </a:moveTo>
                <a:lnTo>
                  <a:pt x="4071" y="2773"/>
                </a:lnTo>
                <a:lnTo>
                  <a:pt x="4057" y="2744"/>
                </a:lnTo>
                <a:lnTo>
                  <a:pt x="4040" y="2715"/>
                </a:lnTo>
                <a:lnTo>
                  <a:pt x="4026" y="2686"/>
                </a:lnTo>
                <a:lnTo>
                  <a:pt x="4009" y="2657"/>
                </a:lnTo>
                <a:lnTo>
                  <a:pt x="3991" y="2632"/>
                </a:lnTo>
                <a:lnTo>
                  <a:pt x="3973" y="2607"/>
                </a:lnTo>
                <a:lnTo>
                  <a:pt x="3956" y="2582"/>
                </a:lnTo>
                <a:lnTo>
                  <a:pt x="3938" y="2557"/>
                </a:lnTo>
                <a:lnTo>
                  <a:pt x="3916" y="2536"/>
                </a:lnTo>
                <a:lnTo>
                  <a:pt x="3894" y="2516"/>
                </a:lnTo>
                <a:lnTo>
                  <a:pt x="3876" y="2495"/>
                </a:lnTo>
                <a:lnTo>
                  <a:pt x="3854" y="2474"/>
                </a:lnTo>
                <a:lnTo>
                  <a:pt x="3832" y="2458"/>
                </a:lnTo>
                <a:lnTo>
                  <a:pt x="3810" y="2441"/>
                </a:lnTo>
                <a:lnTo>
                  <a:pt x="3788" y="2424"/>
                </a:lnTo>
                <a:lnTo>
                  <a:pt x="3788" y="2420"/>
                </a:lnTo>
                <a:lnTo>
                  <a:pt x="3788" y="2420"/>
                </a:lnTo>
                <a:lnTo>
                  <a:pt x="3784" y="2420"/>
                </a:lnTo>
                <a:lnTo>
                  <a:pt x="3784" y="2420"/>
                </a:lnTo>
                <a:lnTo>
                  <a:pt x="3779" y="2416"/>
                </a:lnTo>
                <a:lnTo>
                  <a:pt x="3779" y="2416"/>
                </a:lnTo>
                <a:lnTo>
                  <a:pt x="3779" y="2416"/>
                </a:lnTo>
                <a:lnTo>
                  <a:pt x="3779" y="2416"/>
                </a:lnTo>
                <a:lnTo>
                  <a:pt x="3775" y="2416"/>
                </a:lnTo>
                <a:lnTo>
                  <a:pt x="3775" y="2416"/>
                </a:lnTo>
                <a:lnTo>
                  <a:pt x="3775" y="2412"/>
                </a:lnTo>
                <a:lnTo>
                  <a:pt x="3770" y="2412"/>
                </a:lnTo>
                <a:lnTo>
                  <a:pt x="3770" y="2412"/>
                </a:lnTo>
                <a:lnTo>
                  <a:pt x="3770" y="2412"/>
                </a:lnTo>
                <a:lnTo>
                  <a:pt x="3766" y="2412"/>
                </a:lnTo>
                <a:lnTo>
                  <a:pt x="3766" y="2408"/>
                </a:lnTo>
                <a:lnTo>
                  <a:pt x="3770" y="2429"/>
                </a:lnTo>
                <a:lnTo>
                  <a:pt x="3770" y="2445"/>
                </a:lnTo>
                <a:lnTo>
                  <a:pt x="3775" y="2466"/>
                </a:lnTo>
                <a:lnTo>
                  <a:pt x="3775" y="2483"/>
                </a:lnTo>
                <a:lnTo>
                  <a:pt x="3779" y="2503"/>
                </a:lnTo>
                <a:lnTo>
                  <a:pt x="3779" y="2520"/>
                </a:lnTo>
                <a:lnTo>
                  <a:pt x="3784" y="2536"/>
                </a:lnTo>
                <a:lnTo>
                  <a:pt x="3784" y="2553"/>
                </a:lnTo>
                <a:lnTo>
                  <a:pt x="3788" y="2574"/>
                </a:lnTo>
                <a:lnTo>
                  <a:pt x="3788" y="2590"/>
                </a:lnTo>
                <a:lnTo>
                  <a:pt x="3792" y="2607"/>
                </a:lnTo>
                <a:lnTo>
                  <a:pt x="3792" y="2624"/>
                </a:lnTo>
                <a:lnTo>
                  <a:pt x="3797" y="2640"/>
                </a:lnTo>
                <a:lnTo>
                  <a:pt x="3797" y="2657"/>
                </a:lnTo>
                <a:lnTo>
                  <a:pt x="3801" y="2673"/>
                </a:lnTo>
                <a:lnTo>
                  <a:pt x="3801" y="2690"/>
                </a:lnTo>
                <a:lnTo>
                  <a:pt x="3819" y="2698"/>
                </a:lnTo>
                <a:lnTo>
                  <a:pt x="3837" y="2703"/>
                </a:lnTo>
                <a:lnTo>
                  <a:pt x="3854" y="2711"/>
                </a:lnTo>
                <a:lnTo>
                  <a:pt x="3867" y="2719"/>
                </a:lnTo>
                <a:lnTo>
                  <a:pt x="3885" y="2723"/>
                </a:lnTo>
                <a:lnTo>
                  <a:pt x="3903" y="2732"/>
                </a:lnTo>
                <a:lnTo>
                  <a:pt x="3920" y="2740"/>
                </a:lnTo>
                <a:lnTo>
                  <a:pt x="3938" y="2748"/>
                </a:lnTo>
                <a:lnTo>
                  <a:pt x="3956" y="2752"/>
                </a:lnTo>
                <a:lnTo>
                  <a:pt x="3973" y="2761"/>
                </a:lnTo>
                <a:lnTo>
                  <a:pt x="3991" y="2769"/>
                </a:lnTo>
                <a:lnTo>
                  <a:pt x="4009" y="2777"/>
                </a:lnTo>
                <a:lnTo>
                  <a:pt x="4026" y="2786"/>
                </a:lnTo>
                <a:lnTo>
                  <a:pt x="4044" y="2794"/>
                </a:lnTo>
                <a:lnTo>
                  <a:pt x="4062" y="2798"/>
                </a:lnTo>
                <a:lnTo>
                  <a:pt x="4079" y="2806"/>
                </a:lnTo>
                <a:close/>
                <a:moveTo>
                  <a:pt x="3554" y="1607"/>
                </a:moveTo>
                <a:lnTo>
                  <a:pt x="3541" y="1627"/>
                </a:lnTo>
                <a:lnTo>
                  <a:pt x="3528" y="1648"/>
                </a:lnTo>
                <a:lnTo>
                  <a:pt x="3514" y="1669"/>
                </a:lnTo>
                <a:lnTo>
                  <a:pt x="3497" y="1690"/>
                </a:lnTo>
                <a:lnTo>
                  <a:pt x="3483" y="1710"/>
                </a:lnTo>
                <a:lnTo>
                  <a:pt x="3470" y="1735"/>
                </a:lnTo>
                <a:lnTo>
                  <a:pt x="3461" y="1756"/>
                </a:lnTo>
                <a:lnTo>
                  <a:pt x="3448" y="1781"/>
                </a:lnTo>
                <a:lnTo>
                  <a:pt x="3439" y="1802"/>
                </a:lnTo>
                <a:lnTo>
                  <a:pt x="3435" y="1822"/>
                </a:lnTo>
                <a:lnTo>
                  <a:pt x="3426" y="1847"/>
                </a:lnTo>
                <a:lnTo>
                  <a:pt x="3426" y="1868"/>
                </a:lnTo>
                <a:lnTo>
                  <a:pt x="3422" y="1885"/>
                </a:lnTo>
                <a:lnTo>
                  <a:pt x="3426" y="1905"/>
                </a:lnTo>
                <a:lnTo>
                  <a:pt x="3430" y="1926"/>
                </a:lnTo>
                <a:lnTo>
                  <a:pt x="3439" y="1943"/>
                </a:lnTo>
                <a:lnTo>
                  <a:pt x="3444" y="1955"/>
                </a:lnTo>
                <a:lnTo>
                  <a:pt x="3452" y="1964"/>
                </a:lnTo>
                <a:lnTo>
                  <a:pt x="3457" y="1976"/>
                </a:lnTo>
                <a:lnTo>
                  <a:pt x="3470" y="1989"/>
                </a:lnTo>
                <a:lnTo>
                  <a:pt x="3479" y="1997"/>
                </a:lnTo>
                <a:lnTo>
                  <a:pt x="3492" y="2009"/>
                </a:lnTo>
                <a:lnTo>
                  <a:pt x="3501" y="2022"/>
                </a:lnTo>
                <a:lnTo>
                  <a:pt x="3514" y="2030"/>
                </a:lnTo>
                <a:lnTo>
                  <a:pt x="3528" y="2042"/>
                </a:lnTo>
                <a:lnTo>
                  <a:pt x="3545" y="2055"/>
                </a:lnTo>
                <a:lnTo>
                  <a:pt x="3558" y="2063"/>
                </a:lnTo>
                <a:lnTo>
                  <a:pt x="3576" y="2076"/>
                </a:lnTo>
                <a:lnTo>
                  <a:pt x="3589" y="2088"/>
                </a:lnTo>
                <a:lnTo>
                  <a:pt x="3607" y="2096"/>
                </a:lnTo>
                <a:lnTo>
                  <a:pt x="3625" y="2109"/>
                </a:lnTo>
                <a:lnTo>
                  <a:pt x="3642" y="2121"/>
                </a:lnTo>
                <a:lnTo>
                  <a:pt x="3638" y="2084"/>
                </a:lnTo>
                <a:lnTo>
                  <a:pt x="3633" y="2051"/>
                </a:lnTo>
                <a:lnTo>
                  <a:pt x="3625" y="2018"/>
                </a:lnTo>
                <a:lnTo>
                  <a:pt x="3620" y="1980"/>
                </a:lnTo>
                <a:lnTo>
                  <a:pt x="3616" y="1947"/>
                </a:lnTo>
                <a:lnTo>
                  <a:pt x="3611" y="1914"/>
                </a:lnTo>
                <a:lnTo>
                  <a:pt x="3603" y="1885"/>
                </a:lnTo>
                <a:lnTo>
                  <a:pt x="3598" y="1852"/>
                </a:lnTo>
                <a:lnTo>
                  <a:pt x="3594" y="1818"/>
                </a:lnTo>
                <a:lnTo>
                  <a:pt x="3589" y="1789"/>
                </a:lnTo>
                <a:lnTo>
                  <a:pt x="3581" y="1756"/>
                </a:lnTo>
                <a:lnTo>
                  <a:pt x="3576" y="1727"/>
                </a:lnTo>
                <a:lnTo>
                  <a:pt x="3572" y="1694"/>
                </a:lnTo>
                <a:lnTo>
                  <a:pt x="3567" y="1665"/>
                </a:lnTo>
                <a:lnTo>
                  <a:pt x="3558" y="1636"/>
                </a:lnTo>
                <a:lnTo>
                  <a:pt x="3554" y="1607"/>
                </a:lnTo>
                <a:close/>
                <a:moveTo>
                  <a:pt x="4949" y="5044"/>
                </a:moveTo>
                <a:lnTo>
                  <a:pt x="5068" y="5139"/>
                </a:lnTo>
                <a:lnTo>
                  <a:pt x="4949" y="5281"/>
                </a:lnTo>
                <a:lnTo>
                  <a:pt x="4839" y="5177"/>
                </a:lnTo>
                <a:lnTo>
                  <a:pt x="4949" y="5044"/>
                </a:lnTo>
                <a:close/>
                <a:moveTo>
                  <a:pt x="3086" y="3890"/>
                </a:moveTo>
                <a:lnTo>
                  <a:pt x="3205" y="3989"/>
                </a:lnTo>
                <a:lnTo>
                  <a:pt x="3086" y="4126"/>
                </a:lnTo>
                <a:lnTo>
                  <a:pt x="2980" y="4023"/>
                </a:lnTo>
                <a:lnTo>
                  <a:pt x="3086" y="3890"/>
                </a:lnTo>
                <a:close/>
              </a:path>
            </a:pathLst>
          </a:custGeom>
          <a:blipFill dpi="0" rotWithShape="1">
            <a:blip r:embed="rId2"/>
            <a:srcRect/>
            <a:tile tx="0" ty="0" sx="100000" sy="100000" flip="none" algn="tl"/>
          </a:blipFill>
          <a:ln>
            <a:solidFill>
              <a:schemeClr val="tx1"/>
            </a:solidFill>
            <a:round/>
          </a:ln>
        </p:spPr>
        <p:txBody>
          <a:bodyPr/>
          <a:lstStyle/>
          <a:p>
            <a:endParaRPr lang="fa-I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4188"/>
            <a:ext cx="8229600" cy="5911873"/>
          </a:xfrm>
        </p:spPr>
        <p:txBody>
          <a:bodyPr>
            <a:normAutofit fontScale="77500" lnSpcReduction="20000"/>
          </a:bodyPr>
          <a:lstStyle/>
          <a:p>
            <a:endParaRPr lang="fa-IR" sz="2800" dirty="0" smtClean="0"/>
          </a:p>
          <a:p>
            <a:r>
              <a:rPr lang="fa-IR" sz="2800" dirty="0" smtClean="0">
                <a:cs typeface="2 Esfehan" pitchFamily="2" charset="-78"/>
              </a:rPr>
              <a:t>*</a:t>
            </a:r>
            <a:r>
              <a:rPr lang="fa-IR" sz="2000" dirty="0" smtClean="0">
                <a:cs typeface="2 Esfehan" pitchFamily="2" charset="-78"/>
              </a:rPr>
              <a:t>راهنمای خودمراقبتی بیماران با تشخصی فشارخون</a:t>
            </a:r>
          </a:p>
          <a:p>
            <a:r>
              <a:rPr lang="fa-IR" sz="2000" dirty="0" smtClean="0">
                <a:cs typeface="2 Esfehan" pitchFamily="2" charset="-78"/>
              </a:rPr>
              <a:t>بیمارگرامی جهت کنترل فشارخون خود توصیه های زیر را رعایت نمایید:</a:t>
            </a:r>
          </a:p>
          <a:p>
            <a:r>
              <a:rPr lang="fa-IR" sz="2000" dirty="0" smtClean="0">
                <a:cs typeface="2 Esfehan" pitchFamily="2" charset="-78"/>
              </a:rPr>
              <a:t>-مصرف غذاهای حاوی نمک مثل غذاهای کنسرو شده.سوسیس.همبرگر،ماهی دودی،سس ها،ترشی،چیپس وسیب زمینی وبرخی پنیرها رامحدود نمایید</a:t>
            </a:r>
            <a:r>
              <a:rPr lang="fa-IR" sz="2800" dirty="0" smtClean="0">
                <a:cs typeface="2 Esfehan" pitchFamily="2" charset="-78"/>
              </a:rPr>
              <a:t>.</a:t>
            </a:r>
          </a:p>
          <a:p>
            <a:r>
              <a:rPr lang="fa-IR" sz="2800" dirty="0" smtClean="0">
                <a:cs typeface="2 Esfehan" pitchFamily="2" charset="-78"/>
              </a:rPr>
              <a:t>-برچسب مواد غذایی رااز نظرمیزان سدیم کنترل کنید واز مصرف نوشابه های رژیمی.داروهای بدون نسخه پزشک.آنتی اسیدها،مسهل ها،ملین ها،داروهای مسکن وخواب اور.جوش شیرین به دلیل داشتن سدیم خودداری کنید.</a:t>
            </a:r>
          </a:p>
          <a:p>
            <a:r>
              <a:rPr lang="fa-IR" sz="2800" dirty="0" smtClean="0">
                <a:cs typeface="2 Esfehan" pitchFamily="2" charset="-78"/>
              </a:rPr>
              <a:t>-ازاقزودن نمک به غذا خودداری کنید وجهت طعم دادن به غذا از آبلیمو وچاشنی های گیاهی ،میخکومرکبات استفاده کنید.</a:t>
            </a:r>
          </a:p>
          <a:p>
            <a:r>
              <a:rPr lang="fa-IR" sz="2800" dirty="0" smtClean="0">
                <a:cs typeface="2 Esfehan" pitchFamily="2" charset="-78"/>
              </a:rPr>
              <a:t>-وزن خود را در حد ایده آل حفظ کنید زیرا چاقی در افزایش فشارخون موثراست.</a:t>
            </a:r>
          </a:p>
          <a:p>
            <a:r>
              <a:rPr lang="fa-IR" sz="2800" dirty="0" smtClean="0">
                <a:cs typeface="2 Esfehan" pitchFamily="2" charset="-78"/>
              </a:rPr>
              <a:t>-از مصرف سیگار،نوشیدنیهای حاوی کافئین،غذاهای با کلسترول وچربی اشباع شده بپرهیزید.</a:t>
            </a:r>
          </a:p>
          <a:p>
            <a:r>
              <a:rPr lang="fa-IR" sz="2800" dirty="0" smtClean="0">
                <a:cs typeface="2 Esfehan" pitchFamily="2" charset="-78"/>
              </a:rPr>
              <a:t>-داروها را طبق دستور پزشک مصرف کنید وازکم یا زیاد کردن دوز داروها خودداری کنید.</a:t>
            </a:r>
          </a:p>
          <a:p>
            <a:r>
              <a:rPr lang="fa-IR" sz="2800" dirty="0" smtClean="0">
                <a:cs typeface="2 Esfehan" pitchFamily="2" charset="-78"/>
              </a:rPr>
              <a:t>-در صورت استفاده از داروهای فشارخون جهت جلوگیری از سرگیجه وغش به آهستگی تغییر وضعیت دهیدوبه طورمنظم فشارخون خود را کنترل کنید.</a:t>
            </a:r>
          </a:p>
          <a:p>
            <a:r>
              <a:rPr lang="fa-IR" sz="2800" dirty="0" smtClean="0">
                <a:cs typeface="2 Esfehan" pitchFamily="2" charset="-78"/>
              </a:rPr>
              <a:t>-درصورت تجویز کاپتوپریل از مصرف غذاهای با پتاسیم بالا اجتناب کنید(خرما-گوجه-هلو-زردآلو-آلو-انگور-انجیر-هیج-سیب زمینی-کلم وطالبی)</a:t>
            </a:r>
          </a:p>
          <a:p>
            <a:r>
              <a:rPr lang="fa-IR" sz="2800" dirty="0" smtClean="0">
                <a:cs typeface="2 Esfehan" pitchFamily="2" charset="-78"/>
              </a:rPr>
              <a:t>-داروهای دیورتیک(هیدروکلروتیازید-اسپیرونولاکتون-تریامترن </a:t>
            </a:r>
            <a:r>
              <a:rPr lang="en-US" sz="2800" dirty="0" smtClean="0">
                <a:cs typeface="2 Esfehan" pitchFamily="2" charset="-78"/>
              </a:rPr>
              <a:t>H</a:t>
            </a:r>
            <a:r>
              <a:rPr lang="fa-IR" sz="2800" dirty="0" smtClean="0">
                <a:cs typeface="2 Esfehan" pitchFamily="2" charset="-78"/>
              </a:rPr>
              <a:t>وفروزماید)را در ابتدای صبح مصرف کنید تاموجب شب ادراری واختلال در خواب نگرددو وزن وفشار خود را روزانه کنترل کنید.</a:t>
            </a:r>
          </a:p>
          <a:p>
            <a:r>
              <a:rPr lang="fa-IR" sz="2800" dirty="0" smtClean="0">
                <a:cs typeface="2 Esfehan" pitchFamily="2" charset="-78"/>
              </a:rPr>
              <a:t>-در صورت بروز سردردهای صبحگاهی-سرگیجه-خونریزی از بینی وافزایش فشارخون به پزشک مراجعه کنید.</a:t>
            </a:r>
          </a:p>
          <a:p>
            <a:endParaRPr lang="fa-IR" sz="2800" dirty="0" smtClean="0">
              <a:cs typeface="2 Esfehan" pitchFamily="2" charset="-78"/>
            </a:endParaRPr>
          </a:p>
          <a:p>
            <a:endParaRPr lang="fa-IR" sz="2800" dirty="0" smtClean="0">
              <a:cs typeface="2 Esfeha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55000" lnSpcReduction="20000"/>
          </a:bodyPr>
          <a:lstStyle/>
          <a:p>
            <a:r>
              <a:rPr lang="fa-IR" dirty="0" smtClean="0"/>
              <a:t>*راهنمای آموزش خودمراقبتی بیماران باتشخیص خونریزی معده</a:t>
            </a:r>
          </a:p>
          <a:p>
            <a:r>
              <a:rPr lang="fa-IR" dirty="0" smtClean="0"/>
              <a:t>بیمارگرامی جهت بهبودی هرچه سریعتر نکات زیر را رعایت کنید:</a:t>
            </a:r>
          </a:p>
          <a:p>
            <a:r>
              <a:rPr lang="fa-IR" dirty="0" smtClean="0"/>
              <a:t>-داروها را طبق دستورپزشک مصرف کنید.</a:t>
            </a:r>
          </a:p>
          <a:p>
            <a:r>
              <a:rPr lang="fa-IR" dirty="0" smtClean="0"/>
              <a:t>-قرص های جویدنی را کاملابجوید.</a:t>
            </a:r>
          </a:p>
          <a:p>
            <a:r>
              <a:rPr lang="fa-IR" dirty="0" smtClean="0"/>
              <a:t>-قبل از مصرف شربتهای آنتی اسید ان را بخوبی تکان دهید.</a:t>
            </a:r>
          </a:p>
          <a:p>
            <a:r>
              <a:rPr lang="fa-IR" dirty="0" smtClean="0"/>
              <a:t>-درصورت مشاهده موارد زیر به پزشک مراجعه کنید:</a:t>
            </a:r>
          </a:p>
          <a:p>
            <a:r>
              <a:rPr lang="fa-IR" dirty="0" smtClean="0"/>
              <a:t>دهان خشک وتشنه-رخوت یا التهاب انتهای اندامها ونوک انگشتان</a:t>
            </a:r>
          </a:p>
          <a:p>
            <a:r>
              <a:rPr lang="fa-IR" dirty="0" smtClean="0"/>
              <a:t>کاهش وزن ویبوستی که باتغییر رژیم پرفیبر برطرف نشود.</a:t>
            </a:r>
          </a:p>
          <a:p>
            <a:r>
              <a:rPr lang="fa-IR" dirty="0" smtClean="0"/>
              <a:t>اسهالی که بیشتر از 24ساعت طول بکشدیا همراه با خون باشد.</a:t>
            </a:r>
          </a:p>
          <a:p>
            <a:r>
              <a:rPr lang="fa-IR" dirty="0" smtClean="0"/>
              <a:t>-رژیم غذایی:</a:t>
            </a:r>
          </a:p>
          <a:p>
            <a:r>
              <a:rPr lang="fa-IR" dirty="0" smtClean="0"/>
              <a:t>بیمارانی که از زخم معده شاکی می باشند باید از مصرف غذاهای اماده یا همان فست فودها اجتناب کنند.</a:t>
            </a:r>
          </a:p>
          <a:p>
            <a:r>
              <a:rPr lang="fa-IR" dirty="0" smtClean="0"/>
              <a:t>مصرف میان وعده های ناسالم مانندچیپس وپفک وغذاهای تند وشور وپرادویه را به حداقل برسانید.</a:t>
            </a:r>
          </a:p>
          <a:p>
            <a:r>
              <a:rPr lang="fa-IR" dirty="0" smtClean="0"/>
              <a:t>ازمصرف چای فراوان وپررنگ بپرهیزید وغذاهای پرچرب،سس گوجه فرنگی وترشی نخورید.</a:t>
            </a:r>
          </a:p>
          <a:p>
            <a:r>
              <a:rPr lang="fa-IR" dirty="0" smtClean="0"/>
              <a:t>از مصرف سیگاروالکل ونوشابه های گازدار،شکلات وتنقلات وغذاهای چاشنی دار خودداری کنید.</a:t>
            </a:r>
          </a:p>
          <a:p>
            <a:r>
              <a:rPr lang="fa-IR" dirty="0" smtClean="0"/>
              <a:t>بیمارانیکه علائم برگشت اسید معده به داخل مری یابازگشت غذ از معده به مری  را دارند لازم است از دراز کشیدن بلافاصله بعد از غذا خودداری کنندوحتی الامکان بالاتنه را هنگام خواب در موقعیت بالاتری از پایین تنه قرار دهند.</a:t>
            </a:r>
            <a:endParaRPr lang="fa-IR" dirty="0"/>
          </a:p>
          <a:p>
            <a:endParaRPr lang="fa-I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55000" lnSpcReduction="20000"/>
          </a:bodyPr>
          <a:lstStyle/>
          <a:p>
            <a:r>
              <a:rPr lang="fa-IR" dirty="0" smtClean="0"/>
              <a:t>*راهنمای آموزش خودمراقبتی بیماران با تشخیص پنومونی</a:t>
            </a:r>
          </a:p>
          <a:p>
            <a:r>
              <a:rPr lang="fa-IR" dirty="0" smtClean="0"/>
              <a:t>بیمارمحترم جهت بهبودی هرچه سریعتر نکات زیر را رعایت کنید:</a:t>
            </a:r>
          </a:p>
          <a:p>
            <a:r>
              <a:rPr lang="fa-IR" dirty="0" smtClean="0"/>
              <a:t>-دوره درمان را کامل کنید وانتی بیوتیکهای تجویز شده را در ساعت معین مصرف کنیدودرصورت تحریک معده دارو را همراه با غذامیل کنیدودرصورت فراموش نمودن یک دوز دارو در عرض 8ساعت میتوانید دارو را مصرف کنیدودرغیر اینصورت دوز بعدی را در ساعت مقرر استفاده کنید ودوز دارو را دوبرابر نکنید.</a:t>
            </a:r>
          </a:p>
          <a:p>
            <a:r>
              <a:rPr lang="fa-IR" dirty="0" smtClean="0"/>
              <a:t>-ممکن است چندین هفته طول بکشد تانیروی اصلی خود را بدست آوریدلذا از فعالیت زیاد خودداری نمایید وبین فعالیتها به طور متناوب استراحت کنید.</a:t>
            </a:r>
          </a:p>
          <a:p>
            <a:r>
              <a:rPr lang="fa-IR" dirty="0" smtClean="0"/>
              <a:t>-ازمواد عذایی پرپروتئین(گوشت-لبنیات-تخم مرغ-حبوبات و...)وپرکربوهیدرات(نان-غلات-سیب زمینی و...)وسرشار از ویتامین(میوه وسبزیجات)استفاده کنید.</a:t>
            </a:r>
          </a:p>
          <a:p>
            <a:r>
              <a:rPr lang="fa-IR" dirty="0" smtClean="0"/>
              <a:t>-جهت بهبود الگوی تنفسی میتوانیددرحالت نشسته یا ایستاده کمی به جلو خم شویدوتنفس را با لبهای غنچه انجام دهید.با خم شدن به جلو به طور خودکار بجای تنفس با عضلات فرعی تنفس دیافراگمی خواهید داشت.</a:t>
            </a:r>
          </a:p>
          <a:p>
            <a:r>
              <a:rPr lang="fa-IR" dirty="0" smtClean="0"/>
              <a:t>-روزانه 2تا3لیتر مایعات که به رقیق شدن وخروج ترشحات کمک میکندمصرف کنیدواگر به علت بیماری قلبی یا کلیوی ممنوعیت مصرف مایعات دارید از بخور برای مرطوب کردن هوای تنفسی استفاده کنید.</a:t>
            </a:r>
          </a:p>
          <a:p>
            <a:r>
              <a:rPr lang="fa-IR" dirty="0" smtClean="0"/>
              <a:t>-از محرکها مثل سیگار وگرد وغبار اجتناب کنیدواز استرس که موجب افزایش نیاز به اکسیژن می شود پرهیز نمایید.</a:t>
            </a:r>
          </a:p>
          <a:p>
            <a:r>
              <a:rPr lang="fa-IR" dirty="0" smtClean="0"/>
              <a:t>اگرمبتلا به هریک از بیماریهای قلبی-ریوی –دیابت یا کلیوی هستیدبامشاوره با پزشک واکسن آنفلوانزا را سالیانه دریافت نمایید.	</a:t>
            </a:r>
            <a:endParaRPr lang="fa-IR" dirty="0"/>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36912"/>
            <a:ext cx="8686800" cy="821776"/>
          </a:xfrm>
        </p:spPr>
        <p:txBody>
          <a:bodyPr>
            <a:normAutofit fontScale="90000"/>
          </a:bodyPr>
          <a:lstStyle/>
          <a:p>
            <a:pPr algn="r"/>
            <a:r>
              <a:rPr lang="fa-IR" dirty="0" smtClean="0"/>
              <a:t/>
            </a:r>
            <a:br>
              <a:rPr lang="fa-IR" dirty="0" smtClean="0"/>
            </a:br>
            <a:r>
              <a:rPr lang="fa-IR" dirty="0"/>
              <a:t/>
            </a:r>
            <a:br>
              <a:rPr lang="fa-IR" dirty="0"/>
            </a:br>
            <a:r>
              <a:rPr lang="fa-IR" dirty="0" smtClean="0"/>
              <a:t/>
            </a:r>
            <a:br>
              <a:rPr lang="fa-IR" dirty="0" smtClean="0"/>
            </a:br>
            <a:r>
              <a:rPr lang="fa-IR" sz="2000" dirty="0"/>
              <a:t/>
            </a:r>
            <a:br>
              <a:rPr lang="fa-IR" sz="2000" dirty="0"/>
            </a:br>
            <a:r>
              <a:rPr lang="fa-IR" sz="2000" dirty="0" smtClean="0"/>
              <a:t/>
            </a:r>
            <a:br>
              <a:rPr lang="fa-IR" sz="2000" dirty="0" smtClean="0"/>
            </a:br>
            <a:r>
              <a:rPr lang="fa-IR" sz="2000" dirty="0"/>
              <a:t/>
            </a:r>
            <a:br>
              <a:rPr lang="fa-IR" sz="2000" dirty="0"/>
            </a:br>
            <a:r>
              <a:rPr lang="fa-IR" sz="2000" dirty="0" smtClean="0"/>
              <a:t/>
            </a:r>
            <a:br>
              <a:rPr lang="fa-IR" sz="2000" dirty="0" smtClean="0"/>
            </a:br>
            <a:r>
              <a:rPr lang="fa-IR" sz="2000" dirty="0"/>
              <a:t/>
            </a:r>
            <a:br>
              <a:rPr lang="fa-IR" sz="2000" dirty="0"/>
            </a:br>
            <a:r>
              <a:rPr lang="fa-IR" sz="2000" dirty="0" smtClean="0"/>
              <a:t/>
            </a:r>
            <a:br>
              <a:rPr lang="fa-IR" sz="2000" dirty="0" smtClean="0"/>
            </a:br>
            <a:r>
              <a:rPr lang="fa-IR" sz="2000" dirty="0" smtClean="0"/>
              <a:t>*راهنمای آموزش خودمراقبتی بیماران با تشخیص دیابت</a:t>
            </a:r>
            <a:br>
              <a:rPr lang="fa-IR" sz="2000" dirty="0" smtClean="0"/>
            </a:br>
            <a:r>
              <a:rPr lang="fa-IR" sz="2000" dirty="0" smtClean="0"/>
              <a:t>بیمارمحترم جهت بهبودی هرچه سریعتر نکات زیر را رعایت فرمایید:</a:t>
            </a:r>
            <a:br>
              <a:rPr lang="fa-IR" sz="2000" dirty="0" smtClean="0"/>
            </a:br>
            <a:r>
              <a:rPr lang="fa-IR" sz="2000" dirty="0" smtClean="0"/>
              <a:t>-هیپوگلایسمی به کاهش قند خون به میزان کمتراز 70 میلی گرم گفته میشود.بیمارانیکه تحت درمان با انسولین یابرخی قرص های خوراکی مانندگلی بن کلامید هستندممکن است به این مشکل دچارشوند.علائم کاهش قند خون:</a:t>
            </a:r>
            <a:br>
              <a:rPr lang="fa-IR" sz="2000" dirty="0" smtClean="0"/>
            </a:br>
            <a:r>
              <a:rPr lang="fa-IR" sz="2000" dirty="0" smtClean="0"/>
              <a:t>عصبانیت-ضعف وبیحالی-عرق سرد ومرطوب-تپش قلب-رنگ پریدگی-احساس گرسنگی بیش از حد-لرزش اندامها-تاری دیدوسردرد میباشد.اگرکاهش قند خون به موقع درمادرمان نشود باعث:اختلال حواس-تشنج وبیهوشی می شود.</a:t>
            </a:r>
            <a:br>
              <a:rPr lang="fa-IR" sz="2000" dirty="0" smtClean="0"/>
            </a:br>
            <a:r>
              <a:rPr lang="fa-IR" sz="2000" dirty="0" smtClean="0"/>
              <a:t>-دلایل بروز افت قند خون:کم خوردن یا دیر خوردن-فعالیت جسمی بیش از حد معمول-تزریق زیاد انسولین یا مصرف قرص های خوراکی بیش از مقدارلازم-قرارگرفتن طولانی مدت در معرض نور خورشیدوتهوع واستفراغ</a:t>
            </a:r>
            <a:br>
              <a:rPr lang="fa-IR" sz="2000" dirty="0" smtClean="0"/>
            </a:br>
            <a:r>
              <a:rPr lang="fa-IR" sz="2000" dirty="0" smtClean="0"/>
              <a:t>-در صورت افت قند خون:</a:t>
            </a:r>
            <a:br>
              <a:rPr lang="fa-IR" sz="2000" dirty="0" smtClean="0"/>
            </a:br>
            <a:r>
              <a:rPr lang="fa-IR" sz="2000" dirty="0" smtClean="0"/>
              <a:t>نصف لیوان آبمیوه یا مایعات شیرین دیگریایک حبه قند یا یک قاشق عسل مصرف کنید.</a:t>
            </a:r>
            <a:br>
              <a:rPr lang="fa-IR" sz="2000" dirty="0" smtClean="0"/>
            </a:br>
            <a:r>
              <a:rPr lang="fa-IR" sz="2000" dirty="0" smtClean="0"/>
              <a:t>زمان افت قند خون از مصرف شکلات پرهیز کنید.باید از قند ساده تری که سریعتر جذب میشود استفاده کنید.</a:t>
            </a:r>
            <a:br>
              <a:rPr lang="fa-IR" sz="2000" dirty="0" smtClean="0"/>
            </a:br>
            <a:r>
              <a:rPr lang="fa-IR" sz="2000" dirty="0" smtClean="0"/>
              <a:t>-علائم افزایش قند خون:تشنگی شدید-افزایش حجم وتعداد دفعات ادرار-کاهش وزن واشتهای بیش از حد معمول</a:t>
            </a:r>
            <a:br>
              <a:rPr lang="fa-IR" sz="2000" dirty="0" smtClean="0"/>
            </a:br>
            <a:r>
              <a:rPr lang="fa-IR" sz="2000" dirty="0" smtClean="0"/>
              <a:t>درصورت افزایش قند خون سعی کنید مایعات بدون شیرینی به میزان زیاد مصرف کنیدوبعد از اندازه گیری قند خون خود باپزشک خود مشورت کنید.</a:t>
            </a:r>
            <a:br>
              <a:rPr lang="fa-IR" sz="2000" dirty="0" smtClean="0"/>
            </a:br>
            <a:r>
              <a:rPr lang="fa-IR" dirty="0" smtClean="0"/>
              <a:t/>
            </a:r>
            <a:br>
              <a:rPr lang="fa-IR" dirty="0" smtClean="0"/>
            </a:br>
            <a:r>
              <a:rPr lang="fa-IR" dirty="0" smtClean="0"/>
              <a:t>  </a:t>
            </a:r>
            <a:br>
              <a:rPr lang="fa-IR" dirty="0" smtClean="0"/>
            </a:br>
            <a:endParaRPr lang="en-US" dirty="0"/>
          </a:p>
        </p:txBody>
      </p:sp>
    </p:spTree>
    <p:extLst>
      <p:ext uri="{BB962C8B-B14F-4D97-AF65-F5344CB8AC3E}">
        <p14:creationId xmlns:p14="http://schemas.microsoft.com/office/powerpoint/2010/main" val="3408584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4" y="3501008"/>
            <a:ext cx="8686800" cy="841248"/>
          </a:xfrm>
        </p:spPr>
        <p:txBody>
          <a:bodyPr>
            <a:normAutofit fontScale="90000"/>
          </a:bodyPr>
          <a:lstStyle/>
          <a:p>
            <a:pPr algn="r"/>
            <a:r>
              <a:rPr lang="fa-IR" dirty="0" smtClean="0"/>
              <a:t>*تغذیه در بیماران دیابتی:</a:t>
            </a:r>
            <a:br>
              <a:rPr lang="fa-IR" dirty="0" smtClean="0"/>
            </a:br>
            <a:r>
              <a:rPr lang="fa-IR" dirty="0" smtClean="0"/>
              <a:t>-سه وعده غذای اصلی وسه وعده میان وعده را میل کنیدوهیچ یک از وعده های غذایی را حذف نکنید.</a:t>
            </a:r>
            <a:br>
              <a:rPr lang="fa-IR" dirty="0" smtClean="0"/>
            </a:br>
            <a:r>
              <a:rPr lang="fa-IR" dirty="0" smtClean="0"/>
              <a:t>-وعده های غذایی را در ساعت معینی میل کنیدچون غذاخوردن منظم در تنظیم قند خون اثرزیادی داردواز افت قند خون جلوگیری میکند.</a:t>
            </a:r>
            <a:br>
              <a:rPr lang="fa-IR" dirty="0" smtClean="0"/>
            </a:br>
            <a:r>
              <a:rPr lang="fa-IR" dirty="0" smtClean="0"/>
              <a:t>-جهت دریافت برنامه غذایی به متخصص تغذیه مراجعه کنید.</a:t>
            </a:r>
            <a:br>
              <a:rPr lang="fa-IR" dirty="0" smtClean="0"/>
            </a:br>
            <a:endParaRPr lang="en-US" dirty="0"/>
          </a:p>
        </p:txBody>
      </p:sp>
    </p:spTree>
    <p:extLst>
      <p:ext uri="{BB962C8B-B14F-4D97-AF65-F5344CB8AC3E}">
        <p14:creationId xmlns:p14="http://schemas.microsoft.com/office/powerpoint/2010/main" val="1372460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86800" cy="5904656"/>
          </a:xfrm>
        </p:spPr>
        <p:txBody>
          <a:bodyPr>
            <a:normAutofit/>
          </a:bodyPr>
          <a:lstStyle/>
          <a:p>
            <a:pPr algn="r"/>
            <a:r>
              <a:rPr lang="fa-IR" sz="2200" dirty="0" smtClean="0"/>
              <a:t>*توصیه های لازم در مورد انسولین:</a:t>
            </a:r>
            <a:br>
              <a:rPr lang="fa-IR" sz="2200" dirty="0" smtClean="0"/>
            </a:br>
            <a:r>
              <a:rPr lang="fa-IR" sz="2200" dirty="0" smtClean="0"/>
              <a:t>انسولین هورمونی است که توسط لوزالمعهده در بدن ترشح میشود وباعث ورود قند به درون سلولهای بدن می شود.</a:t>
            </a:r>
            <a:br>
              <a:rPr lang="fa-IR" sz="2200" dirty="0" smtClean="0"/>
            </a:br>
            <a:r>
              <a:rPr lang="fa-IR" sz="2200" dirty="0" smtClean="0"/>
              <a:t>وقتی فردی دیابت دارد یا در بدن انسولین تولید نمی شود(دیابت نوع یک دارد)یا میزان انسولین تولید شده کافی نیست(دیابت نوع دو دارد)بنابراین قند نمیتواند وارد بدن شود ودرخون جمع میشودوباعث قند خون بالا می شود.در چنین مواقعی نیاز به تزریق انسولین می باشد.</a:t>
            </a:r>
            <a:br>
              <a:rPr lang="fa-IR" sz="2200" dirty="0" smtClean="0"/>
            </a:br>
            <a:r>
              <a:rPr lang="fa-IR" sz="2200" dirty="0" smtClean="0"/>
              <a:t>*انواع انسولین:کوتاه اثر-متوسط یاطولانی اثر</a:t>
            </a:r>
            <a:br>
              <a:rPr lang="fa-IR" sz="2200" dirty="0" smtClean="0"/>
            </a:br>
            <a:r>
              <a:rPr lang="fa-IR" sz="2200" dirty="0" smtClean="0"/>
              <a:t>-نیاز بدن به انسولین تحت شرایطی مثل:وزن-میزان فعالیت فیزیکی-در زمان قائدگی یا بیماری متفاوت است.</a:t>
            </a:r>
            <a:br>
              <a:rPr lang="fa-IR" sz="2200" dirty="0" smtClean="0"/>
            </a:br>
            <a:r>
              <a:rPr lang="fa-IR" sz="2200" dirty="0" smtClean="0"/>
              <a:t>-میزان انسولین تزریقی باید متناسب با میزان قند وکربوهیدرات مصرفی در وعده غذایی باشد.</a:t>
            </a:r>
            <a:endParaRPr lang="en-US" sz="2200" dirty="0"/>
          </a:p>
        </p:txBody>
      </p:sp>
    </p:spTree>
    <p:extLst>
      <p:ext uri="{BB962C8B-B14F-4D97-AF65-F5344CB8AC3E}">
        <p14:creationId xmlns:p14="http://schemas.microsoft.com/office/powerpoint/2010/main" val="572201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052736"/>
            <a:ext cx="8424936" cy="6048672"/>
          </a:xfrm>
        </p:spPr>
        <p:txBody>
          <a:bodyPr>
            <a:normAutofit fontScale="90000"/>
          </a:bodyPr>
          <a:lstStyle/>
          <a:p>
            <a:pPr algn="r"/>
            <a:r>
              <a:rPr lang="fa-IR" sz="2200" dirty="0" smtClean="0"/>
              <a:t/>
            </a:r>
            <a:br>
              <a:rPr lang="fa-IR" sz="2200" dirty="0" smtClean="0"/>
            </a:br>
            <a:r>
              <a:rPr lang="fa-IR" sz="2200" dirty="0"/>
              <a:t/>
            </a:r>
            <a:br>
              <a:rPr lang="fa-IR" sz="2200" dirty="0"/>
            </a:br>
            <a:r>
              <a:rPr lang="fa-IR" sz="2200" dirty="0" smtClean="0"/>
              <a:t/>
            </a:r>
            <a:br>
              <a:rPr lang="fa-IR" sz="2200" dirty="0" smtClean="0"/>
            </a:br>
            <a:r>
              <a:rPr lang="fa-IR" sz="2200" dirty="0"/>
              <a:t/>
            </a:r>
            <a:br>
              <a:rPr lang="fa-IR" sz="2200" dirty="0"/>
            </a:br>
            <a:r>
              <a:rPr lang="fa-IR" sz="2200" dirty="0" smtClean="0"/>
              <a:t/>
            </a:r>
            <a:br>
              <a:rPr lang="fa-IR" sz="2200" dirty="0" smtClean="0"/>
            </a:br>
            <a:r>
              <a:rPr lang="fa-IR" sz="2200" dirty="0"/>
              <a:t/>
            </a:r>
            <a:br>
              <a:rPr lang="fa-IR" sz="2200" dirty="0"/>
            </a:br>
            <a:r>
              <a:rPr lang="fa-IR" sz="2200" dirty="0" smtClean="0"/>
              <a:t/>
            </a:r>
            <a:br>
              <a:rPr lang="fa-IR" sz="2200" dirty="0" smtClean="0"/>
            </a:br>
            <a:r>
              <a:rPr lang="fa-IR" sz="2200" dirty="0"/>
              <a:t/>
            </a:r>
            <a:br>
              <a:rPr lang="fa-IR" sz="2200" dirty="0"/>
            </a:br>
            <a:r>
              <a:rPr lang="fa-IR" sz="2200" dirty="0" smtClean="0"/>
              <a:t/>
            </a:r>
            <a:br>
              <a:rPr lang="fa-IR" sz="2200" dirty="0" smtClean="0"/>
            </a:br>
            <a:r>
              <a:rPr lang="fa-IR" sz="2200" dirty="0"/>
              <a:t/>
            </a:r>
            <a:br>
              <a:rPr lang="fa-IR" sz="2200" dirty="0"/>
            </a:br>
            <a:r>
              <a:rPr lang="fa-IR" sz="2200" dirty="0" smtClean="0"/>
              <a:t/>
            </a:r>
            <a:br>
              <a:rPr lang="fa-IR" sz="2200" dirty="0" smtClean="0"/>
            </a:br>
            <a:r>
              <a:rPr lang="fa-IR" sz="2200" dirty="0" smtClean="0"/>
              <a:t>*محل تزریق انسولین:</a:t>
            </a:r>
            <a:br>
              <a:rPr lang="fa-IR" sz="2200" dirty="0" smtClean="0"/>
            </a:br>
            <a:r>
              <a:rPr lang="fa-IR" sz="2200" dirty="0" smtClean="0"/>
              <a:t>بهترین محل جایی است که بافت عضلانی کمتر باشد.</a:t>
            </a:r>
            <a:br>
              <a:rPr lang="fa-IR" sz="2200" dirty="0" smtClean="0"/>
            </a:br>
            <a:r>
              <a:rPr lang="fa-IR" sz="2200" dirty="0" smtClean="0"/>
              <a:t>پوست حتما تمییز باشد.درصورت نیاز محل تزریق با آب وصابون شسته وخشک شود.</a:t>
            </a:r>
            <a:br>
              <a:rPr lang="fa-IR" sz="2200" dirty="0" smtClean="0"/>
            </a:br>
            <a:r>
              <a:rPr lang="fa-IR" sz="2200" dirty="0" smtClean="0"/>
              <a:t>مدام محل تزریق را تغییر دهیدودر یک محل تزریق صورت نگیرد.</a:t>
            </a:r>
            <a:br>
              <a:rPr lang="fa-IR" sz="2200" dirty="0" smtClean="0"/>
            </a:br>
            <a:r>
              <a:rPr lang="fa-IR" sz="2200" dirty="0" smtClean="0"/>
              <a:t>محل تزریق:شکم-بازوها-پاها-باسن می باشد.</a:t>
            </a:r>
            <a:br>
              <a:rPr lang="fa-IR" sz="2200" dirty="0" smtClean="0"/>
            </a:br>
            <a:r>
              <a:rPr lang="fa-IR" sz="2200" dirty="0" smtClean="0"/>
              <a:t>سریعترین محل جذب انسولین شکم می باشد.</a:t>
            </a:r>
            <a:br>
              <a:rPr lang="fa-IR" sz="2200" dirty="0" smtClean="0"/>
            </a:br>
            <a:r>
              <a:rPr lang="fa-IR" sz="2200" dirty="0" smtClean="0"/>
              <a:t>محل تزریق را با دست لمس کنید در صورت وجود توده یابرآمدگی یا درد وتورم محل تزریق را تغییر دهید.</a:t>
            </a:r>
            <a:br>
              <a:rPr lang="fa-IR" sz="2200" dirty="0" smtClean="0"/>
            </a:br>
            <a:r>
              <a:rPr lang="fa-IR" sz="2200" dirty="0" smtClean="0"/>
              <a:t>*نگهداری انسولین:هرگز انسولین را در کنا بخاری یا شوفاژ ویادر فریزر قرار ندهید.</a:t>
            </a:r>
            <a:br>
              <a:rPr lang="fa-IR" sz="2200" dirty="0" smtClean="0"/>
            </a:br>
            <a:r>
              <a:rPr lang="fa-IR" sz="2200" dirty="0" smtClean="0"/>
              <a:t>هنگام خروج از منزل انرا در کیف مخصوص که مانع ورود گرما یا سرمای زیاد میشود قرار دهید.یا از کیسه هاس پلاستیک یخ زده استفاده کنید وانسولین خود را در کنا آن قرار دهید.</a:t>
            </a:r>
            <a:br>
              <a:rPr lang="fa-IR" sz="2200" dirty="0" smtClean="0"/>
            </a:br>
            <a:r>
              <a:rPr lang="fa-IR" sz="2200" dirty="0" smtClean="0"/>
              <a:t>قبل از تزریق تاریخ مصرف انسولین را ببینید.</a:t>
            </a:r>
            <a:br>
              <a:rPr lang="fa-IR" sz="2200" dirty="0" smtClean="0"/>
            </a:br>
            <a:r>
              <a:rPr lang="fa-IR" sz="2200" dirty="0" smtClean="0"/>
              <a:t>انسولین را در درب یخچال نگهداری کنید.</a:t>
            </a:r>
            <a:br>
              <a:rPr lang="fa-IR" sz="2200" dirty="0" smtClean="0"/>
            </a:br>
            <a:r>
              <a:rPr lang="fa-IR" sz="2200" dirty="0" smtClean="0"/>
              <a:t/>
            </a:r>
            <a:br>
              <a:rPr lang="fa-IR" sz="2200" dirty="0" smtClean="0"/>
            </a:br>
            <a:r>
              <a:rPr lang="fa-IR" sz="2200" dirty="0" smtClean="0"/>
              <a:t/>
            </a:r>
            <a:br>
              <a:rPr lang="fa-IR" sz="2200" dirty="0" smtClean="0"/>
            </a:br>
            <a:r>
              <a:rPr lang="fa-IR" sz="2200" dirty="0" smtClean="0"/>
              <a:t/>
            </a:r>
            <a:br>
              <a:rPr lang="fa-IR" sz="2200"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endParaRPr lang="en-US" dirty="0"/>
          </a:p>
        </p:txBody>
      </p:sp>
    </p:spTree>
    <p:extLst>
      <p:ext uri="{BB962C8B-B14F-4D97-AF65-F5344CB8AC3E}">
        <p14:creationId xmlns:p14="http://schemas.microsoft.com/office/powerpoint/2010/main" val="3809524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36912"/>
            <a:ext cx="8398768" cy="1325832"/>
          </a:xfrm>
        </p:spPr>
        <p:txBody>
          <a:bodyPr>
            <a:normAutofit fontScale="90000"/>
          </a:bodyPr>
          <a:lstStyle/>
          <a:p>
            <a:pPr algn="r"/>
            <a:r>
              <a:rPr lang="fa-IR" dirty="0" smtClean="0"/>
              <a:t/>
            </a:r>
            <a:br>
              <a:rPr lang="fa-IR" dirty="0" smtClean="0"/>
            </a:br>
            <a:r>
              <a:rPr lang="fa-IR" dirty="0"/>
              <a:t/>
            </a:r>
            <a:br>
              <a:rPr lang="fa-IR" dirty="0"/>
            </a:br>
            <a:r>
              <a:rPr lang="fa-IR" dirty="0" smtClean="0"/>
              <a:t/>
            </a:r>
            <a:br>
              <a:rPr lang="fa-IR" dirty="0" smtClean="0"/>
            </a:br>
            <a:r>
              <a:rPr lang="fa-IR" sz="2700" dirty="0"/>
              <a:t/>
            </a:r>
            <a:br>
              <a:rPr lang="fa-IR" sz="2700" dirty="0"/>
            </a:br>
            <a:r>
              <a:rPr lang="fa-IR" sz="2700" dirty="0" smtClean="0"/>
              <a:t>*راهنمای آموزشی خود مراقبتی بیماری پنومونی در نوزادان</a:t>
            </a:r>
            <a:br>
              <a:rPr lang="fa-IR" sz="2700" dirty="0" smtClean="0"/>
            </a:br>
            <a:r>
              <a:rPr lang="fa-IR" sz="2700" dirty="0" smtClean="0"/>
              <a:t>همراه محترم جهت بهبودی هر چه سریعتربیمار خود نکات زیر را رعایت کنید:</a:t>
            </a:r>
            <a:br>
              <a:rPr lang="fa-IR" sz="2700" dirty="0" smtClean="0"/>
            </a:br>
            <a:r>
              <a:rPr lang="fa-IR" sz="2700" dirty="0" smtClean="0"/>
              <a:t>-قرارگرفتن در معرض سرمای شدید-آلودگی وعدم رعایت بهداشت-بیماریهایی که باعث ضعیف شدن مقاومت بدن وسیستم ایمنی می شوندباعث تشدید این بیماری می شوند.</a:t>
            </a:r>
            <a:br>
              <a:rPr lang="fa-IR" sz="2700" dirty="0" smtClean="0"/>
            </a:br>
            <a:r>
              <a:rPr lang="fa-IR" sz="2700" dirty="0" smtClean="0"/>
              <a:t>*جهت پیشگیری:</a:t>
            </a:r>
            <a:br>
              <a:rPr lang="fa-IR" sz="2700" dirty="0" smtClean="0"/>
            </a:br>
            <a:r>
              <a:rPr lang="fa-IR" sz="2700" dirty="0" smtClean="0"/>
              <a:t>ازتماس نوزاد با افراد دارای بیماری تنفسی خودداری شود.</a:t>
            </a:r>
            <a:br>
              <a:rPr lang="fa-IR" sz="2700" dirty="0" smtClean="0"/>
            </a:br>
            <a:r>
              <a:rPr lang="fa-IR" sz="2700" dirty="0" smtClean="0"/>
              <a:t>از قرارگرفتن در معرض هوای سرد خودداری شود.</a:t>
            </a:r>
            <a:br>
              <a:rPr lang="fa-IR" sz="2700" dirty="0" smtClean="0"/>
            </a:br>
            <a:r>
              <a:rPr lang="fa-IR" sz="2700" dirty="0" smtClean="0"/>
              <a:t/>
            </a:r>
            <a:br>
              <a:rPr lang="fa-IR" sz="2700" dirty="0" smtClean="0"/>
            </a:br>
            <a:r>
              <a:rPr lang="fa-IR" dirty="0" smtClean="0"/>
              <a:t>  </a:t>
            </a:r>
            <a:endParaRPr lang="en-US" dirty="0"/>
          </a:p>
        </p:txBody>
      </p:sp>
    </p:spTree>
    <p:extLst>
      <p:ext uri="{BB962C8B-B14F-4D97-AF65-F5344CB8AC3E}">
        <p14:creationId xmlns:p14="http://schemas.microsoft.com/office/powerpoint/2010/main" val="3213211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80728"/>
            <a:ext cx="8686800" cy="5472608"/>
          </a:xfrm>
        </p:spPr>
        <p:txBody>
          <a:bodyPr>
            <a:normAutofit/>
          </a:bodyPr>
          <a:lstStyle/>
          <a:p>
            <a:pPr algn="r"/>
            <a:r>
              <a:rPr lang="fa-IR" sz="2000" dirty="0" smtClean="0"/>
              <a:t>*نکات مورد توجه مادران بعد از ترخیص نوزاد از بیمارستان:</a:t>
            </a:r>
            <a:br>
              <a:rPr lang="fa-IR" sz="2000" dirty="0" smtClean="0"/>
            </a:br>
            <a:r>
              <a:rPr lang="fa-IR" sz="2000" dirty="0" smtClean="0"/>
              <a:t>-انتی بیوتیک وداروها سرساعت وبه موقع داده شود.</a:t>
            </a:r>
            <a:br>
              <a:rPr lang="fa-IR" sz="2000" dirty="0" smtClean="0"/>
            </a:br>
            <a:r>
              <a:rPr lang="fa-IR" sz="2000" dirty="0" smtClean="0"/>
              <a:t>-درصورت داشتن تب از تب بر مثل قطره وشربت استامینوفن استفاده شود.</a:t>
            </a:r>
            <a:br>
              <a:rPr lang="fa-IR" sz="2000" dirty="0" smtClean="0"/>
            </a:br>
            <a:r>
              <a:rPr lang="fa-IR" sz="2000" dirty="0" smtClean="0"/>
              <a:t>-درصورت داشتن سرفه سرنوزاد را بالاتر از تنه قرار دهیدتا سرفه جلوی نفس کشیدن نوزاد را نگیرد.</a:t>
            </a:r>
            <a:br>
              <a:rPr lang="fa-IR" sz="2000" dirty="0" smtClean="0"/>
            </a:br>
            <a:r>
              <a:rPr lang="fa-IR" sz="2000" dirty="0" smtClean="0"/>
              <a:t>-نوزاد را به حالت نیمه نشسته قرار دهیدوهنگام سرفه مدام با دست به پشت نوزاد بزنید.</a:t>
            </a:r>
            <a:br>
              <a:rPr lang="fa-IR" sz="2000" dirty="0" smtClean="0"/>
            </a:br>
            <a:r>
              <a:rPr lang="fa-IR" sz="2000" dirty="0" smtClean="0"/>
              <a:t>-اجتناب از دود قلیان وسیگار وتمییز کردن بینی نوزاد قبل از تغذیه صورت گیرد.</a:t>
            </a:r>
            <a:br>
              <a:rPr lang="fa-IR" sz="2000" dirty="0" smtClean="0"/>
            </a:br>
            <a:r>
              <a:rPr lang="fa-IR" sz="2000" dirty="0" smtClean="0"/>
              <a:t>-درصورت لزوم از بخور سرد استفاده شود.</a:t>
            </a:r>
            <a:br>
              <a:rPr lang="fa-IR" sz="2000" dirty="0" smtClean="0"/>
            </a:br>
            <a:endParaRPr lang="en-US" sz="2000" dirty="0"/>
          </a:p>
        </p:txBody>
      </p:sp>
    </p:spTree>
    <p:extLst>
      <p:ext uri="{BB962C8B-B14F-4D97-AF65-F5344CB8AC3E}">
        <p14:creationId xmlns:p14="http://schemas.microsoft.com/office/powerpoint/2010/main" val="3218014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686800" cy="6212160"/>
          </a:xfrm>
        </p:spPr>
        <p:txBody>
          <a:bodyPr>
            <a:normAutofit fontScale="90000"/>
          </a:bodyPr>
          <a:lstStyle/>
          <a:p>
            <a:pPr algn="r"/>
            <a:r>
              <a:rPr lang="fa-IR" dirty="0" smtClean="0"/>
              <a:t>*</a:t>
            </a:r>
            <a:r>
              <a:rPr lang="fa-IR" sz="2700" dirty="0" smtClean="0"/>
              <a:t>پنومونی کودکان</a:t>
            </a:r>
            <a:br>
              <a:rPr lang="fa-IR" sz="2700" dirty="0" smtClean="0"/>
            </a:br>
            <a:r>
              <a:rPr lang="fa-IR" sz="2700" dirty="0" smtClean="0"/>
              <a:t>-شستن مرتب دستها برای جلوگیری از انتقال عفونت به دیگران</a:t>
            </a:r>
            <a:br>
              <a:rPr lang="fa-IR" sz="2700" dirty="0" smtClean="0"/>
            </a:br>
            <a:r>
              <a:rPr lang="fa-IR" sz="2700" dirty="0" smtClean="0"/>
              <a:t>-استفاده از بخور گرم</a:t>
            </a:r>
            <a:br>
              <a:rPr lang="fa-IR" sz="2700" dirty="0" smtClean="0"/>
            </a:br>
            <a:r>
              <a:rPr lang="fa-IR" sz="2700" dirty="0" smtClean="0"/>
              <a:t>-سیگارکشیدن-مصرف الکل ومخدر خطر ابتلا به پنومونی را بیشتر میکند.</a:t>
            </a:r>
            <a:br>
              <a:rPr lang="fa-IR" sz="2700" dirty="0" smtClean="0"/>
            </a:br>
            <a:r>
              <a:rPr lang="fa-IR" sz="2700" dirty="0" smtClean="0"/>
              <a:t>-تغذیه سالم وتهویه مناسب محل کار وزندگی</a:t>
            </a:r>
            <a:br>
              <a:rPr lang="fa-IR" sz="2700" dirty="0" smtClean="0"/>
            </a:br>
            <a:r>
              <a:rPr lang="fa-IR" sz="2700" dirty="0" smtClean="0"/>
              <a:t>-استفاده از تب بر یا مسکن برای کنترل درد وتب</a:t>
            </a:r>
            <a:br>
              <a:rPr lang="fa-IR" sz="2700" dirty="0" smtClean="0"/>
            </a:br>
            <a:r>
              <a:rPr lang="fa-IR" sz="2700" dirty="0" smtClean="0"/>
              <a:t>-استفاده از ضد سرفه توصیه نمیشود چون سرفه باعث خروج ترشحات وتخلیه ریه می شود.</a:t>
            </a:r>
            <a:br>
              <a:rPr lang="fa-IR" sz="2700" dirty="0" smtClean="0"/>
            </a:br>
            <a:r>
              <a:rPr lang="fa-IR" sz="2700" dirty="0" smtClean="0"/>
              <a:t>-مایعات فراوان بنوشید.</a:t>
            </a:r>
            <a:br>
              <a:rPr lang="fa-IR" sz="2700" dirty="0" smtClean="0"/>
            </a:br>
            <a:r>
              <a:rPr lang="fa-IR" sz="2700" dirty="0" smtClean="0"/>
              <a:t>-دوره درمانی با آنتی بیوتیک را کامل کنید.</a:t>
            </a:r>
            <a:br>
              <a:rPr lang="fa-IR" sz="2700" dirty="0" smtClean="0"/>
            </a:br>
            <a:r>
              <a:rPr lang="fa-IR" sz="2700" dirty="0" smtClean="0"/>
              <a:t>-هوای اتاق مرطوب باشد.</a:t>
            </a:r>
            <a:br>
              <a:rPr lang="fa-IR" sz="2700" dirty="0" smtClean="0"/>
            </a:br>
            <a:r>
              <a:rPr lang="fa-IR" sz="2700" dirty="0" smtClean="0"/>
              <a:t>-به اندازه کافی استراحت کنید ودر وضعیت نیمه نشسته باشید.</a:t>
            </a:r>
            <a:endParaRPr lang="en-US" sz="2700" dirty="0"/>
          </a:p>
        </p:txBody>
      </p:sp>
    </p:spTree>
    <p:extLst>
      <p:ext uri="{BB962C8B-B14F-4D97-AF65-F5344CB8AC3E}">
        <p14:creationId xmlns:p14="http://schemas.microsoft.com/office/powerpoint/2010/main" val="247857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5865835"/>
          </a:xfrm>
        </p:spPr>
        <p:txBody>
          <a:bodyPr>
            <a:normAutofit/>
          </a:bodyPr>
          <a:lstStyle/>
          <a:p>
            <a:endParaRPr lang="fa-IR" dirty="0" smtClean="0"/>
          </a:p>
          <a:p>
            <a:endParaRPr lang="fa-IR" dirty="0"/>
          </a:p>
          <a:p>
            <a:pPr algn="ctr"/>
            <a:r>
              <a:rPr lang="fa-IR" dirty="0" smtClean="0"/>
              <a:t>دانشگاه علوم پزشکی شهرکرد</a:t>
            </a:r>
          </a:p>
          <a:p>
            <a:pPr algn="ctr"/>
            <a:r>
              <a:rPr lang="fa-IR" dirty="0" smtClean="0"/>
              <a:t>بیمارستان امام رضا (ع) اردل</a:t>
            </a:r>
          </a:p>
          <a:p>
            <a:pPr algn="ctr"/>
            <a:r>
              <a:rPr lang="fa-IR" dirty="0" smtClean="0"/>
              <a:t>واحد پیگیری </a:t>
            </a:r>
            <a:r>
              <a:rPr lang="fa-IR" dirty="0" smtClean="0"/>
              <a:t>وآموزش بیماران</a:t>
            </a:r>
            <a:endParaRPr lang="fa-IR" dirty="0" smtClean="0"/>
          </a:p>
          <a:p>
            <a:pPr algn="ctr"/>
            <a:endParaRPr lang="fa-IR" dirty="0" smtClean="0"/>
          </a:p>
          <a:p>
            <a:pPr marL="0" indent="0" algn="ctr">
              <a:buNone/>
            </a:pPr>
            <a:r>
              <a:rPr lang="fa-IR" dirty="0" smtClean="0"/>
              <a:t>راهنمای خودمراقبتی بیماران</a:t>
            </a:r>
          </a:p>
          <a:p>
            <a:pPr marL="0" indent="0" algn="ctr">
              <a:buNone/>
            </a:pPr>
            <a:endParaRPr lang="fa-IR" dirty="0" smtClean="0"/>
          </a:p>
          <a:p>
            <a:pPr algn="ctr"/>
            <a:endParaRPr lang="fa-IR" dirty="0" smtClean="0"/>
          </a:p>
          <a:p>
            <a:pPr algn="ctr"/>
            <a:r>
              <a:rPr lang="fa-IR" dirty="0" smtClean="0"/>
              <a:t>فروردین 1403</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88" y="3717032"/>
            <a:ext cx="8686800" cy="841248"/>
          </a:xfrm>
        </p:spPr>
        <p:txBody>
          <a:bodyPr>
            <a:noAutofit/>
          </a:bodyPr>
          <a:lstStyle/>
          <a:p>
            <a:pPr algn="r"/>
            <a:r>
              <a:rPr lang="fa-IR" sz="2400" dirty="0" smtClean="0"/>
              <a:t>*راهنمای اموزش خودمراقبتی کودکان با تب</a:t>
            </a:r>
            <a:br>
              <a:rPr lang="fa-IR" sz="2400" dirty="0" smtClean="0"/>
            </a:br>
            <a:r>
              <a:rPr lang="fa-IR" sz="2400" dirty="0" smtClean="0"/>
              <a:t>-راه دقیق سنجش درجه حرارت بدن کودک استفاده از دماسنج می باشد.</a:t>
            </a:r>
            <a:br>
              <a:rPr lang="fa-IR" sz="2400" dirty="0" smtClean="0"/>
            </a:br>
            <a:r>
              <a:rPr lang="fa-IR" sz="2400" dirty="0" smtClean="0"/>
              <a:t>-درج حرارت طبیعی بدن کودک36/5تا37/7 می باشد.</a:t>
            </a:r>
            <a:br>
              <a:rPr lang="fa-IR" sz="2400" dirty="0" smtClean="0"/>
            </a:br>
            <a:r>
              <a:rPr lang="fa-IR" sz="2400" dirty="0" smtClean="0"/>
              <a:t>-اگرحرارت بدن کودک بالا بود لباسهای اضافه وگرم کودک را خارج کنید ومحیط خانه را خنک نگه دارید.</a:t>
            </a:r>
            <a:br>
              <a:rPr lang="fa-IR" sz="2400" dirty="0" smtClean="0"/>
            </a:br>
            <a:r>
              <a:rPr lang="fa-IR" sz="2400" dirty="0" smtClean="0"/>
              <a:t>-به کودک مایعات شفاف ورقیق فراوان بدهید.مایعات فراوان از کم آبی بدن کودک جلو گیری می کند.</a:t>
            </a:r>
            <a:br>
              <a:rPr lang="fa-IR" sz="2400" dirty="0" smtClean="0"/>
            </a:br>
            <a:r>
              <a:rPr lang="fa-IR" sz="2400" dirty="0" smtClean="0"/>
              <a:t>بی اشتهایی کودک هنگام تب طبیعی است.</a:t>
            </a:r>
            <a:br>
              <a:rPr lang="fa-IR" sz="2400" dirty="0" smtClean="0"/>
            </a:br>
            <a:r>
              <a:rPr lang="fa-IR" sz="2400" dirty="0" smtClean="0"/>
              <a:t>-به کودک بیشتر شیر بدهیدودر بین مراتب شیردهی در صورت نیاز اب جوشیده سرد بدهید.</a:t>
            </a:r>
            <a:br>
              <a:rPr lang="fa-IR" sz="2400" dirty="0" smtClean="0"/>
            </a:br>
            <a:r>
              <a:rPr lang="fa-IR" sz="2400" dirty="0" smtClean="0"/>
              <a:t>-برای پایین آوردن تب کودک بدن شویه انجام دهید وبا پارچه تمییزواب ولرم  روی شکم-کشاله ران وزیربغل کودک بکشید.این کاررا مرتب انجام دهید وهر 15 دقیقه بدن شویه کنید.</a:t>
            </a:r>
            <a:endParaRPr lang="en-US" sz="2400" dirty="0"/>
          </a:p>
        </p:txBody>
      </p:sp>
    </p:spTree>
    <p:extLst>
      <p:ext uri="{BB962C8B-B14F-4D97-AF65-F5344CB8AC3E}">
        <p14:creationId xmlns:p14="http://schemas.microsoft.com/office/powerpoint/2010/main" val="3185890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645024"/>
            <a:ext cx="8686800" cy="841248"/>
          </a:xfrm>
        </p:spPr>
        <p:txBody>
          <a:bodyPr>
            <a:noAutofit/>
          </a:bodyPr>
          <a:lstStyle/>
          <a:p>
            <a:pPr algn="r"/>
            <a:r>
              <a:rPr lang="fa-IR" sz="2400" dirty="0" smtClean="0"/>
              <a:t>-حرارت بدن کودک را هر نیم ساعت چک کنید.</a:t>
            </a:r>
            <a:br>
              <a:rPr lang="fa-IR" sz="2400" dirty="0" smtClean="0"/>
            </a:br>
            <a:r>
              <a:rPr lang="fa-IR" sz="2400" dirty="0" smtClean="0"/>
              <a:t>-کودک خود را در حمام یا در معرض هوای سرد قرار ندهید.</a:t>
            </a:r>
            <a:br>
              <a:rPr lang="fa-IR" sz="2400" dirty="0" smtClean="0"/>
            </a:br>
            <a:r>
              <a:rPr lang="fa-IR" sz="2400" dirty="0" smtClean="0"/>
              <a:t>-برای کاهش تب از تب بر مثل استامینوفن یا ایبوبروفن طبق دستور پزشک استفاده کنید.</a:t>
            </a:r>
            <a:br>
              <a:rPr lang="fa-IR" sz="2400" dirty="0" smtClean="0"/>
            </a:br>
            <a:r>
              <a:rPr lang="fa-IR" sz="2400" dirty="0" smtClean="0"/>
              <a:t>-همزمان دو داروی استامینوفن وبروفن را به کودک ندهید.</a:t>
            </a:r>
            <a:br>
              <a:rPr lang="fa-IR" sz="2400" dirty="0" smtClean="0"/>
            </a:br>
            <a:r>
              <a:rPr lang="fa-IR" sz="2400" dirty="0" smtClean="0"/>
              <a:t>*درصورت مشاهده مارد زیر به اورژانس مراجعه کنید:</a:t>
            </a:r>
            <a:br>
              <a:rPr lang="fa-IR" sz="2400" dirty="0" smtClean="0"/>
            </a:br>
            <a:r>
              <a:rPr lang="fa-IR" sz="2400" dirty="0" smtClean="0"/>
              <a:t>-کودک 12تا 24ساعت چیزی نخورده ونمی نوشد.</a:t>
            </a:r>
            <a:br>
              <a:rPr lang="fa-IR" sz="2400" dirty="0" smtClean="0"/>
            </a:br>
            <a:r>
              <a:rPr lang="fa-IR" sz="2400" dirty="0" smtClean="0"/>
              <a:t>-استفراغ واسهال بیش از حد دارد.</a:t>
            </a:r>
            <a:br>
              <a:rPr lang="fa-IR" sz="2400" dirty="0" smtClean="0"/>
            </a:br>
            <a:r>
              <a:rPr lang="fa-IR" sz="2400" dirty="0" smtClean="0"/>
              <a:t>-کسل وناخوش به نظر می رسد.</a:t>
            </a:r>
            <a:br>
              <a:rPr lang="fa-IR" sz="2400" dirty="0" smtClean="0"/>
            </a:br>
            <a:r>
              <a:rPr lang="fa-IR" sz="2400" dirty="0" smtClean="0"/>
              <a:t>-در طی دو یا سه روز بهتر نشده است.</a:t>
            </a:r>
            <a:br>
              <a:rPr lang="fa-IR" sz="2400" dirty="0" smtClean="0"/>
            </a:br>
            <a:r>
              <a:rPr lang="fa-IR" sz="2400" dirty="0" smtClean="0"/>
              <a:t>-زیرسه ماه است.</a:t>
            </a:r>
            <a:br>
              <a:rPr lang="fa-IR" sz="2400" dirty="0" smtClean="0"/>
            </a:br>
            <a:r>
              <a:rPr lang="fa-IR" sz="2400" dirty="0" smtClean="0"/>
              <a:t>-دراثرتب تشنج کرده است.</a:t>
            </a:r>
            <a:endParaRPr lang="en-US" sz="2400" dirty="0"/>
          </a:p>
        </p:txBody>
      </p:sp>
    </p:spTree>
    <p:extLst>
      <p:ext uri="{BB962C8B-B14F-4D97-AF65-F5344CB8AC3E}">
        <p14:creationId xmlns:p14="http://schemas.microsoft.com/office/powerpoint/2010/main" val="1185769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924944"/>
            <a:ext cx="8686800" cy="841248"/>
          </a:xfrm>
        </p:spPr>
        <p:txBody>
          <a:bodyPr>
            <a:normAutofit fontScale="90000"/>
          </a:bodyPr>
          <a:lstStyle/>
          <a:p>
            <a:pPr algn="r"/>
            <a:r>
              <a:rPr lang="fa-IR" dirty="0" smtClean="0"/>
              <a:t>*راهنمای خودمراقبتی کودکان با تشنج</a:t>
            </a:r>
            <a:br>
              <a:rPr lang="fa-IR" dirty="0" smtClean="0"/>
            </a:br>
            <a:r>
              <a:rPr lang="fa-IR" sz="2200" dirty="0" smtClean="0"/>
              <a:t>-داروها طبق دستور پزشک ادامه داشته باشند وهرگز داروها بدون هماهنگی پزشک قطع ویا کاهش داده نشود.</a:t>
            </a:r>
            <a:br>
              <a:rPr lang="fa-IR" sz="2200" dirty="0" smtClean="0"/>
            </a:br>
            <a:r>
              <a:rPr lang="fa-IR" sz="2200" dirty="0" smtClean="0"/>
              <a:t>-در صورت بروز تشنج کودک از آسیبهای احتمالی محفوظ نگه داشته شود.</a:t>
            </a:r>
            <a:br>
              <a:rPr lang="fa-IR" sz="2200" dirty="0" smtClean="0"/>
            </a:br>
            <a:r>
              <a:rPr lang="fa-IR" sz="2200" dirty="0" smtClean="0"/>
              <a:t>-در حین تشنج هرگز سعی نکنید حرکات کودک را مهار یا محدود کنید ویا میان ددانها با فشار جسمی قرار داده شود.</a:t>
            </a:r>
            <a:br>
              <a:rPr lang="fa-IR" sz="2200" dirty="0" smtClean="0"/>
            </a:br>
            <a:r>
              <a:rPr lang="fa-IR" sz="2200" dirty="0" smtClean="0"/>
              <a:t>-در زمان تشنج زبان شل شده وامکان بلع بزاق  واحتمال آسپیره شدن ترشحات دهان زیاد است.</a:t>
            </a:r>
            <a:br>
              <a:rPr lang="fa-IR" sz="2200" dirty="0" smtClean="0"/>
            </a:br>
            <a:r>
              <a:rPr lang="fa-IR" sz="2200" dirty="0" smtClean="0"/>
              <a:t>برای کودک تدابیر امنیتی از قبیل بالا نگه داشتن نرده های تخت به هنگام خواب ویا پوشاندن نرده ها با پد نرم در نظر گرفته شود.</a:t>
            </a:r>
            <a:br>
              <a:rPr lang="fa-IR" sz="2200" dirty="0" smtClean="0"/>
            </a:br>
            <a:r>
              <a:rPr lang="fa-IR" sz="2200" dirty="0" smtClean="0"/>
              <a:t>-در کودکان با سابقه تشنج حین ورزشهای گروهی از کلاه ایمنی استفاده شود.</a:t>
            </a:r>
            <a:br>
              <a:rPr lang="fa-IR" sz="2200" dirty="0" smtClean="0"/>
            </a:br>
            <a:r>
              <a:rPr lang="fa-IR" sz="2200" dirty="0" smtClean="0"/>
              <a:t>-کودکانی که تحت درمان با فنی توئین یا فنوباربیتال هستند لازم است اسیدفولیک وویتامین </a:t>
            </a:r>
            <a:r>
              <a:rPr lang="en-US" sz="2200" dirty="0" smtClean="0"/>
              <a:t>d</a:t>
            </a:r>
            <a:r>
              <a:rPr lang="fa-IR" sz="2200" dirty="0" smtClean="0"/>
              <a:t> کافی استفاده کنند.</a:t>
            </a:r>
            <a:br>
              <a:rPr lang="fa-IR" sz="2200" dirty="0" smtClean="0"/>
            </a:br>
            <a:r>
              <a:rPr lang="fa-IR" sz="2200" dirty="0" smtClean="0"/>
              <a:t>-فنی توئین با شیر مصرف نشود.</a:t>
            </a:r>
            <a:br>
              <a:rPr lang="fa-IR" sz="2200" dirty="0" smtClean="0"/>
            </a:br>
            <a:r>
              <a:rPr lang="fa-IR" sz="2200" dirty="0" smtClean="0"/>
              <a:t>-انجام تستهای کبدی وکلیوی کودکان تحت درمان صورت گیرد.</a:t>
            </a:r>
            <a:br>
              <a:rPr lang="fa-IR" sz="2200" dirty="0" smtClean="0"/>
            </a:br>
            <a:r>
              <a:rPr lang="fa-IR" sz="2200" dirty="0" smtClean="0"/>
              <a:t>-به پیدایش مشکلات رفتاری ویادگیری که از عوارض داروهای ضدتشنج می باشد توجه شود.</a:t>
            </a:r>
            <a:br>
              <a:rPr lang="fa-IR" sz="2200" dirty="0" smtClean="0"/>
            </a:br>
            <a:r>
              <a:rPr lang="fa-IR" sz="2200" dirty="0" smtClean="0"/>
              <a:t>-در صورت بروز تشنج- اسهال واستفراغ به علت تدلخل با جذب داروها-تب بالاو بروز بیماریهای عفونی مثل عفونت گوش وعفونت گلو</a:t>
            </a:r>
            <a:br>
              <a:rPr lang="fa-IR" sz="2200" dirty="0" smtClean="0"/>
            </a:br>
            <a:endParaRPr lang="en-US" sz="2200" dirty="0"/>
          </a:p>
        </p:txBody>
      </p:sp>
    </p:spTree>
    <p:extLst>
      <p:ext uri="{BB962C8B-B14F-4D97-AF65-F5344CB8AC3E}">
        <p14:creationId xmlns:p14="http://schemas.microsoft.com/office/powerpoint/2010/main" val="3697512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08920"/>
            <a:ext cx="8686800" cy="841248"/>
          </a:xfrm>
        </p:spPr>
        <p:txBody>
          <a:bodyPr>
            <a:normAutofit fontScale="90000"/>
          </a:bodyPr>
          <a:lstStyle/>
          <a:p>
            <a:pPr algn="r"/>
            <a:r>
              <a:rPr lang="fa-IR" sz="2000" dirty="0" smtClean="0"/>
              <a:t>*راهنمای خودمراقبتی کودکان با عفونت ادراری</a:t>
            </a:r>
            <a:br>
              <a:rPr lang="fa-IR" sz="2000" dirty="0" smtClean="0"/>
            </a:br>
            <a:r>
              <a:rPr lang="fa-IR" sz="2000" dirty="0" smtClean="0"/>
              <a:t>-علائم عفونت ادراری:</a:t>
            </a:r>
            <a:br>
              <a:rPr lang="fa-IR" sz="2000" dirty="0" smtClean="0"/>
            </a:br>
            <a:r>
              <a:rPr lang="fa-IR" sz="2000" dirty="0" smtClean="0"/>
              <a:t>درکودکان:دردشکم-تب-تکرروسوزش ادرار-احساس فوریت ادرار وشب ادراری</a:t>
            </a:r>
            <a:br>
              <a:rPr lang="fa-IR" sz="2000" dirty="0" smtClean="0"/>
            </a:br>
            <a:r>
              <a:rPr lang="fa-IR" sz="2000" dirty="0" smtClean="0"/>
              <a:t>درنوزادان:تب یا کاهش دمای بدن-سوزش ادرار که با گریه کردن در هنگام ادرار کردن مشخص می شود-تغییر در بو ورنگ ادرار-اختلال در وزن گیری-بی اشتهایی</a:t>
            </a:r>
            <a:br>
              <a:rPr lang="fa-IR" sz="2000" dirty="0" smtClean="0"/>
            </a:br>
            <a:r>
              <a:rPr lang="fa-IR" sz="2000" dirty="0" smtClean="0"/>
              <a:t>*توصیه های بعد از ترخیص:</a:t>
            </a:r>
            <a:br>
              <a:rPr lang="fa-IR" sz="2000" dirty="0" smtClean="0"/>
            </a:br>
            <a:r>
              <a:rPr lang="fa-IR" sz="2000" dirty="0" smtClean="0"/>
              <a:t>تعویض به موقع پوشک واستفاده از لباسهای زیر نخی وگشادوتعویض مکرر آنها</a:t>
            </a:r>
            <a:br>
              <a:rPr lang="fa-IR" sz="2000" dirty="0" smtClean="0"/>
            </a:br>
            <a:r>
              <a:rPr lang="fa-IR" sz="2000" dirty="0" smtClean="0"/>
              <a:t>-عدم نشستن در وان ولگن</a:t>
            </a:r>
            <a:br>
              <a:rPr lang="fa-IR" sz="2000" dirty="0" smtClean="0"/>
            </a:br>
            <a:r>
              <a:rPr lang="fa-IR" sz="2000" dirty="0" smtClean="0"/>
              <a:t>-ختنه واستفاده از آنتی بیوتیکهای مناسب</a:t>
            </a:r>
            <a:br>
              <a:rPr lang="fa-IR" sz="2000" dirty="0" smtClean="0"/>
            </a:br>
            <a:r>
              <a:rPr lang="fa-IR" sz="2000" dirty="0" smtClean="0"/>
              <a:t>-شستشوی دستگاه تناسلی از جلو به عقب</a:t>
            </a:r>
            <a:br>
              <a:rPr lang="fa-IR" sz="2000" dirty="0" smtClean="0"/>
            </a:br>
            <a:r>
              <a:rPr lang="fa-IR" sz="2000" dirty="0" smtClean="0"/>
              <a:t>- ادامه مصرف داروهای تجویز شده توسط پزشک</a:t>
            </a:r>
            <a:br>
              <a:rPr lang="fa-IR" sz="2000" dirty="0" smtClean="0"/>
            </a:br>
            <a:r>
              <a:rPr lang="fa-IR" sz="2000" dirty="0" smtClean="0"/>
              <a:t>-رژیم غذایی طبیعی و مصرف مایعات به میزان کافی</a:t>
            </a:r>
            <a:br>
              <a:rPr lang="fa-IR" sz="2000" dirty="0" smtClean="0"/>
            </a:br>
            <a:r>
              <a:rPr lang="fa-IR" sz="2000" dirty="0" smtClean="0"/>
              <a:t>-درصورت درجه حرارت تا38/3 یا بالاتردر طی درمان-اگر دچارعلائم غیرقابل توجیه شد ویا ایجادعوارض داروها به پزشک مراجعه کنید</a:t>
            </a:r>
            <a:endParaRPr lang="en-US" sz="2000" dirty="0"/>
          </a:p>
        </p:txBody>
      </p:sp>
    </p:spTree>
    <p:extLst>
      <p:ext uri="{BB962C8B-B14F-4D97-AF65-F5344CB8AC3E}">
        <p14:creationId xmlns:p14="http://schemas.microsoft.com/office/powerpoint/2010/main" val="4186173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140968"/>
            <a:ext cx="8686800" cy="841248"/>
          </a:xfrm>
        </p:spPr>
        <p:txBody>
          <a:bodyPr>
            <a:noAutofit/>
          </a:bodyPr>
          <a:lstStyle/>
          <a:p>
            <a:pPr algn="r"/>
            <a:r>
              <a:rPr lang="fa-IR" sz="2800" dirty="0" smtClean="0"/>
              <a:t/>
            </a:r>
            <a:br>
              <a:rPr lang="fa-IR" sz="2800" dirty="0" smtClean="0"/>
            </a:br>
            <a:r>
              <a:rPr lang="fa-IR" sz="2800" dirty="0"/>
              <a:t/>
            </a:r>
            <a:br>
              <a:rPr lang="fa-IR" sz="2800" dirty="0"/>
            </a:br>
            <a:r>
              <a:rPr lang="fa-IR" sz="2800" dirty="0" smtClean="0"/>
              <a:t>*راهنمای آموزش خود مراقبتی بیماران بعد از عمل ختنه</a:t>
            </a:r>
            <a:br>
              <a:rPr lang="fa-IR" sz="2800" dirty="0" smtClean="0"/>
            </a:br>
            <a:r>
              <a:rPr lang="fa-IR" sz="2800" dirty="0" smtClean="0"/>
              <a:t>بیمارگرامی جهت بهبودی هرچه سریعتر نکات زیر را رعایت نمایید:</a:t>
            </a:r>
            <a:br>
              <a:rPr lang="fa-IR" sz="2800" dirty="0" smtClean="0"/>
            </a:br>
            <a:r>
              <a:rPr lang="fa-IR" sz="2800" dirty="0" smtClean="0"/>
              <a:t>-پوشک نوزاد به طور مکرر عوض شود.</a:t>
            </a:r>
            <a:br>
              <a:rPr lang="fa-IR" sz="2800" dirty="0" smtClean="0"/>
            </a:br>
            <a:r>
              <a:rPr lang="fa-IR" sz="2800" dirty="0" smtClean="0"/>
              <a:t>-داروها طبق دستور ومنظم استفاده شود.</a:t>
            </a:r>
            <a:br>
              <a:rPr lang="fa-IR" sz="2800" dirty="0" smtClean="0"/>
            </a:br>
            <a:r>
              <a:rPr lang="fa-IR" sz="2800" dirty="0" smtClean="0"/>
              <a:t>-درصورت بروز تب-ترشح-خونریزی وتییر رنگ محل عمل به اورژانس یا پزشک مراجعه کنید.</a:t>
            </a:r>
            <a:br>
              <a:rPr lang="fa-IR" sz="2800" dirty="0" smtClean="0"/>
            </a:br>
            <a:r>
              <a:rPr lang="fa-IR" sz="2800" dirty="0" smtClean="0"/>
              <a:t>-دو روز بعد از انجام ختنه پانسمان برداشته شود وحمام کند.</a:t>
            </a:r>
            <a:br>
              <a:rPr lang="fa-IR" sz="2800" dirty="0" smtClean="0"/>
            </a:br>
            <a:r>
              <a:rPr lang="fa-IR" sz="2800" dirty="0" smtClean="0"/>
              <a:t>-در صورت ختنه با رینگ زمان افتادن رینگ بین 5تا 10 روز است.</a:t>
            </a:r>
            <a:br>
              <a:rPr lang="fa-IR" sz="2800" dirty="0" smtClean="0"/>
            </a:br>
            <a:r>
              <a:rPr lang="fa-IR" sz="2800" dirty="0" smtClean="0"/>
              <a:t>در صورت نیفتادن رینگ بعد از 10 روز به پزشک مراجعه کنید.</a:t>
            </a:r>
            <a:endParaRPr lang="en-US" sz="2800" dirty="0"/>
          </a:p>
        </p:txBody>
      </p:sp>
    </p:spTree>
    <p:extLst>
      <p:ext uri="{BB962C8B-B14F-4D97-AF65-F5344CB8AC3E}">
        <p14:creationId xmlns:p14="http://schemas.microsoft.com/office/powerpoint/2010/main" val="2579704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56992"/>
            <a:ext cx="8686800" cy="841248"/>
          </a:xfrm>
        </p:spPr>
        <p:txBody>
          <a:bodyPr>
            <a:noAutofit/>
          </a:bodyPr>
          <a:lstStyle/>
          <a:p>
            <a:pPr algn="r"/>
            <a:r>
              <a:rPr lang="fa-IR" sz="2400" dirty="0" smtClean="0"/>
              <a:t>*راهنمای آموزش خود مراقبتی بیماران پس از عمل جراحی کیست مویی</a:t>
            </a:r>
            <a:br>
              <a:rPr lang="fa-IR" sz="2400" dirty="0" smtClean="0"/>
            </a:br>
            <a:r>
              <a:rPr lang="fa-IR" sz="2400" dirty="0" smtClean="0"/>
              <a:t>-زمان شروع غذاخوردن:</a:t>
            </a:r>
            <a:br>
              <a:rPr lang="fa-IR" sz="2400" dirty="0" smtClean="0"/>
            </a:br>
            <a:r>
              <a:rPr lang="fa-IR" sz="2400" dirty="0" smtClean="0"/>
              <a:t>مایعات 1 ساعت بعد از ترخیص ودر صورتی که تهوع واستفراغ نداشت جامدات-سوپ وغذای نرم 2 ساعت بعد از ترخیص</a:t>
            </a:r>
            <a:br>
              <a:rPr lang="fa-IR" sz="2400" dirty="0" smtClean="0"/>
            </a:br>
            <a:r>
              <a:rPr lang="fa-IR" sz="2400" dirty="0" smtClean="0"/>
              <a:t>-پانسمان تا 48 ساعت بعد از عمل باز نشود.</a:t>
            </a:r>
            <a:br>
              <a:rPr lang="fa-IR" sz="2400" dirty="0" smtClean="0"/>
            </a:br>
            <a:r>
              <a:rPr lang="fa-IR" sz="2400" dirty="0" smtClean="0"/>
              <a:t>-بعد از 48 ساعت پانسمان باز گردد وپانسمان مجدد با پماد تتراسایکلین برای 24 ساعت گذاشته شود.</a:t>
            </a:r>
            <a:br>
              <a:rPr lang="fa-IR" sz="2400" dirty="0" smtClean="0"/>
            </a:br>
            <a:r>
              <a:rPr lang="fa-IR" sz="2400" dirty="0" smtClean="0"/>
              <a:t>-اگر قبل از 48 ساعت اولیه پانسمان کثیف یا خونی شدآنرا باز کرده وپانسمان مجدد با پماد تتراسایکلین گذاشته شود.</a:t>
            </a:r>
            <a:br>
              <a:rPr lang="fa-IR" sz="2400" dirty="0" smtClean="0"/>
            </a:br>
            <a:r>
              <a:rPr lang="fa-IR" sz="2400" dirty="0" smtClean="0"/>
              <a:t>-از روز سوم به بعد نیاز به پانسما ندارد و هر روز استحمام کند.</a:t>
            </a:r>
            <a:br>
              <a:rPr lang="fa-IR" sz="2400" dirty="0" smtClean="0"/>
            </a:br>
            <a:r>
              <a:rPr lang="fa-IR" sz="2400" dirty="0" smtClean="0"/>
              <a:t/>
            </a:r>
            <a:br>
              <a:rPr lang="fa-IR" sz="2400" dirty="0" smtClean="0"/>
            </a:br>
            <a:r>
              <a:rPr lang="fa-IR" sz="2400" dirty="0" smtClean="0"/>
              <a:t>-در صورت جراحی به روش بسته پانسمان تا 3 روز باز نشود وبعد از 3 روز به پزشک مراجعه شود.</a:t>
            </a:r>
            <a:br>
              <a:rPr lang="fa-IR" sz="2400" dirty="0" smtClean="0"/>
            </a:br>
            <a:r>
              <a:rPr lang="fa-IR" sz="2400" dirty="0" smtClean="0"/>
              <a:t>-داروها طبق دستور پزشک مصرف شود وبعد از 5روز به پطشک مراجعه شود.</a:t>
            </a:r>
            <a:endParaRPr lang="en-US" sz="2400" dirty="0"/>
          </a:p>
        </p:txBody>
      </p:sp>
    </p:spTree>
    <p:extLst>
      <p:ext uri="{BB962C8B-B14F-4D97-AF65-F5344CB8AC3E}">
        <p14:creationId xmlns:p14="http://schemas.microsoft.com/office/powerpoint/2010/main" val="595024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24744"/>
            <a:ext cx="7966720" cy="4608512"/>
          </a:xfrm>
        </p:spPr>
        <p:txBody>
          <a:bodyPr>
            <a:normAutofit/>
          </a:bodyPr>
          <a:lstStyle/>
          <a:p>
            <a:pPr algn="r"/>
            <a:r>
              <a:rPr lang="fa-IR" sz="2400" dirty="0" smtClean="0"/>
              <a:t/>
            </a:r>
            <a:br>
              <a:rPr lang="fa-IR" sz="2400" dirty="0" smtClean="0"/>
            </a:br>
            <a:r>
              <a:rPr lang="fa-IR" sz="2400" dirty="0"/>
              <a:t/>
            </a:r>
            <a:br>
              <a:rPr lang="fa-IR" sz="2400" dirty="0"/>
            </a:br>
            <a:r>
              <a:rPr lang="fa-IR" sz="2400" dirty="0" smtClean="0"/>
              <a:t>*راهنمای آموزش خود مراقبتی بیماران پس از عمل جراحی کورتاژ تشخیصی </a:t>
            </a:r>
            <a:br>
              <a:rPr lang="fa-IR" sz="2400" dirty="0" smtClean="0"/>
            </a:br>
            <a:r>
              <a:rPr lang="fa-IR" sz="2400" dirty="0" smtClean="0"/>
              <a:t>-زمان شروع غذا خوردن:مایعات یک ساعت بعد از ترخیص ودرصورتیکه تهوع واستفراغ نداشت،جامدات –سوپ وغذای نرم 2ساعت بعد از ترخیص</a:t>
            </a:r>
            <a:br>
              <a:rPr lang="fa-IR" sz="2400" dirty="0" smtClean="0"/>
            </a:br>
            <a:r>
              <a:rPr lang="fa-IR" sz="2400" dirty="0" smtClean="0"/>
              <a:t>-مصرف داروها طبق دستورپزشک</a:t>
            </a:r>
            <a:br>
              <a:rPr lang="fa-IR" sz="2400" dirty="0" smtClean="0"/>
            </a:br>
            <a:r>
              <a:rPr lang="fa-IR" sz="2400" dirty="0" smtClean="0"/>
              <a:t>-درصورت تب-درد-تورم وسفتی وقرمزی محل عمل وخونریزی واژینال سریعا به اورزانس مامایی یا مطب پزشک مراجعه کند.</a:t>
            </a:r>
            <a:br>
              <a:rPr lang="fa-IR" sz="2400" dirty="0" smtClean="0"/>
            </a:br>
            <a:r>
              <a:rPr lang="fa-IR" sz="2400" dirty="0" smtClean="0"/>
              <a:t>محدودیت حمام ندارد.</a:t>
            </a:r>
            <a:br>
              <a:rPr lang="fa-IR" sz="2400" dirty="0" smtClean="0"/>
            </a:br>
            <a:r>
              <a:rPr lang="fa-IR" sz="2400" dirty="0" smtClean="0"/>
              <a:t>-بعد از اخذ جواب نمونه پاتولوژی به پزشک مراجعه کند.</a:t>
            </a:r>
            <a:endParaRPr lang="en-US" sz="2400" dirty="0"/>
          </a:p>
        </p:txBody>
      </p:sp>
    </p:spTree>
    <p:extLst>
      <p:ext uri="{BB962C8B-B14F-4D97-AF65-F5344CB8AC3E}">
        <p14:creationId xmlns:p14="http://schemas.microsoft.com/office/powerpoint/2010/main" val="1949165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052736"/>
            <a:ext cx="8686800" cy="5472608"/>
          </a:xfrm>
        </p:spPr>
        <p:txBody>
          <a:bodyPr>
            <a:normAutofit/>
          </a:bodyPr>
          <a:lstStyle/>
          <a:p>
            <a:pPr algn="r"/>
            <a:r>
              <a:rPr lang="fa-IR" sz="2000" dirty="0" smtClean="0"/>
              <a:t>*راهنمای آموزش خود مراقبتی بیماران بعد از عمل هموروئید</a:t>
            </a:r>
            <a:br>
              <a:rPr lang="fa-IR" sz="2000" dirty="0" smtClean="0"/>
            </a:br>
            <a:r>
              <a:rPr lang="fa-IR" sz="2000" dirty="0" smtClean="0"/>
              <a:t>-به مدت 1تا2 هفته بعد از عمل روزانه 3تا 4 بار در لگن آب گرم بنشینید.</a:t>
            </a:r>
            <a:br>
              <a:rPr lang="fa-IR" sz="2000" dirty="0" smtClean="0"/>
            </a:br>
            <a:r>
              <a:rPr lang="fa-IR" sz="2000" dirty="0" smtClean="0"/>
              <a:t>-بعد از هر بار دفع مقعد خود را شسته وخشک کنید.</a:t>
            </a:r>
            <a:br>
              <a:rPr lang="fa-IR" sz="2000" dirty="0" smtClean="0"/>
            </a:br>
            <a:r>
              <a:rPr lang="fa-IR" sz="2000" dirty="0" smtClean="0"/>
              <a:t>-خونریزی به صورت قطره قطره بعد از هر دفع طبیعی است.</a:t>
            </a:r>
            <a:br>
              <a:rPr lang="fa-IR" sz="2000" dirty="0" smtClean="0"/>
            </a:br>
            <a:r>
              <a:rPr lang="fa-IR" sz="2000" dirty="0" smtClean="0"/>
              <a:t>-جهت کنترل درد با نظر پزشک مسکن دریافت کنید.</a:t>
            </a:r>
            <a:br>
              <a:rPr lang="fa-IR" sz="2000" dirty="0" smtClean="0"/>
            </a:br>
            <a:r>
              <a:rPr lang="fa-IR" sz="2000" dirty="0" smtClean="0"/>
              <a:t>-درد بعد از دفع معمولا تا 2 هفته بعد از عمل برطرف می شود.</a:t>
            </a:r>
            <a:br>
              <a:rPr lang="fa-IR" sz="2000" dirty="0" smtClean="0"/>
            </a:br>
            <a:r>
              <a:rPr lang="fa-IR" sz="2000" dirty="0" smtClean="0"/>
              <a:t>-داروهای تجویزی سر وقت مصرف شود.</a:t>
            </a:r>
            <a:br>
              <a:rPr lang="fa-IR" sz="2000" dirty="0" smtClean="0"/>
            </a:br>
            <a:r>
              <a:rPr lang="fa-IR" sz="2000" dirty="0" smtClean="0"/>
              <a:t>-برای جلوگیری از یبوست مایعات فراوان وسبزیجات ومیوه تازه مصرف کنید.</a:t>
            </a:r>
            <a:br>
              <a:rPr lang="fa-IR" sz="2000" dirty="0" smtClean="0"/>
            </a:br>
            <a:r>
              <a:rPr lang="fa-IR" sz="2000" dirty="0" smtClean="0"/>
              <a:t>-از ملین بدون دستور پزشک استفاده نکنید.</a:t>
            </a:r>
            <a:br>
              <a:rPr lang="fa-IR" sz="2000" dirty="0" smtClean="0"/>
            </a:br>
            <a:r>
              <a:rPr lang="fa-IR" sz="2000" dirty="0" smtClean="0"/>
              <a:t>-از خوردن غذاهایی که سبب نفخ یا یبوست می شود خودداری کنید.</a:t>
            </a:r>
            <a:br>
              <a:rPr lang="fa-IR" sz="2000" dirty="0" smtClean="0"/>
            </a:br>
            <a:r>
              <a:rPr lang="fa-IR" sz="2000" dirty="0" smtClean="0"/>
              <a:t>-در صورت بروز عوارض بعد از عمل مثل: خونریزی مداوم از مقعد-تب-ترشحات چرکی ویبوست به پزشک مراجعه کنید.</a:t>
            </a:r>
            <a:br>
              <a:rPr lang="fa-IR" sz="2000" dirty="0" smtClean="0"/>
            </a:br>
            <a:r>
              <a:rPr lang="fa-IR" sz="2000" dirty="0" smtClean="0"/>
              <a:t>-ویزیت های بعد از عمل را پیگیری وانجام دهید.</a:t>
            </a:r>
            <a:br>
              <a:rPr lang="fa-IR" sz="2000" dirty="0" smtClean="0"/>
            </a:br>
            <a:endParaRPr lang="en-US" sz="2000" dirty="0"/>
          </a:p>
        </p:txBody>
      </p:sp>
    </p:spTree>
    <p:extLst>
      <p:ext uri="{BB962C8B-B14F-4D97-AF65-F5344CB8AC3E}">
        <p14:creationId xmlns:p14="http://schemas.microsoft.com/office/powerpoint/2010/main" val="373696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212976"/>
            <a:ext cx="8686800" cy="841248"/>
          </a:xfrm>
        </p:spPr>
        <p:txBody>
          <a:bodyPr>
            <a:noAutofit/>
          </a:bodyPr>
          <a:lstStyle/>
          <a:p>
            <a:pPr algn="r"/>
            <a:r>
              <a:rPr lang="fa-IR" sz="2000" dirty="0" smtClean="0"/>
              <a:t/>
            </a:r>
            <a:br>
              <a:rPr lang="fa-IR" sz="2000" dirty="0" smtClean="0"/>
            </a:br>
            <a:r>
              <a:rPr lang="fa-IR" sz="2000" dirty="0" smtClean="0"/>
              <a:t>*راهنمای آموزش خودمراقبتی بیماران پس از عمل سینوس پایلونیدال</a:t>
            </a:r>
            <a:br>
              <a:rPr lang="fa-IR" sz="2000" dirty="0" smtClean="0"/>
            </a:br>
            <a:r>
              <a:rPr lang="fa-IR" sz="2000" dirty="0" smtClean="0"/>
              <a:t>-لطفا پانسمان خود را دستکاری نکنید وبرای تعویض پانسمان به درمانگاه یا بیمارستان مراجعه کنید.</a:t>
            </a:r>
            <a:br>
              <a:rPr lang="fa-IR" sz="2000" dirty="0" smtClean="0"/>
            </a:br>
            <a:r>
              <a:rPr lang="fa-IR" sz="2000" dirty="0" smtClean="0"/>
              <a:t>-برای دفع ادرار یامدفوع از توالت فرنگی استفاده کنید.</a:t>
            </a:r>
            <a:br>
              <a:rPr lang="fa-IR" sz="2000" dirty="0" smtClean="0"/>
            </a:br>
            <a:r>
              <a:rPr lang="fa-IR" sz="2000" dirty="0" smtClean="0"/>
              <a:t>-در صورتیکه محل عمل بخیه نشده باشد روند بهبودی زخم به وسعت زخم-رعایت بهداشت فردی—حمام روزانه وتغذیه شما بستگی دارد وبین 2تا 3 ماه طول میکشد.</a:t>
            </a:r>
            <a:br>
              <a:rPr lang="fa-IR" sz="2000" dirty="0" smtClean="0"/>
            </a:br>
            <a:r>
              <a:rPr lang="fa-IR" sz="2000" dirty="0" smtClean="0"/>
              <a:t>-پانسمان محل عمل را طبق دستور پزشک انجام دهید.</a:t>
            </a:r>
            <a:br>
              <a:rPr lang="fa-IR" sz="2000" dirty="0" smtClean="0"/>
            </a:br>
            <a:r>
              <a:rPr lang="fa-IR" sz="2000" dirty="0" smtClean="0"/>
              <a:t>-از روز سوم به بعد قبل از انجام پانسمان حمام کنید ویا محل عمل را درون وان آب گرم قرار دهید.</a:t>
            </a:r>
            <a:br>
              <a:rPr lang="fa-IR" sz="2000" dirty="0" smtClean="0"/>
            </a:br>
            <a:r>
              <a:rPr lang="fa-IR" sz="2000" dirty="0" smtClean="0"/>
              <a:t>-لطفا آنتی بیوتیکهای تجویز شده را سر وقت مصرف کنید.</a:t>
            </a:r>
            <a:br>
              <a:rPr lang="fa-IR" sz="2000" dirty="0" smtClean="0"/>
            </a:br>
            <a:r>
              <a:rPr lang="fa-IR" sz="2000" dirty="0" smtClean="0"/>
              <a:t>-در صورتیکه زخم شما بخیه شده باشد پانسمان مانند سایر زخم ها صورت میگیردو</a:t>
            </a:r>
            <a:br>
              <a:rPr lang="fa-IR" sz="2000" dirty="0" smtClean="0"/>
            </a:br>
            <a:r>
              <a:rPr lang="fa-IR" sz="2000" dirty="0" smtClean="0"/>
              <a:t>-در صورت داشتن بخیه در مورد زمان کشیدن بخیه ها از پزشک سوال شود.</a:t>
            </a:r>
            <a:br>
              <a:rPr lang="fa-IR" sz="2000" dirty="0" smtClean="0"/>
            </a:br>
            <a:r>
              <a:rPr lang="fa-IR" sz="2000" dirty="0" smtClean="0"/>
              <a:t>-برای نشستن از رینگ یا تیوپ یا بالش (که وسط ان سوراخ باشد)استفاده شود.</a:t>
            </a:r>
            <a:br>
              <a:rPr lang="fa-IR" sz="2000" dirty="0" smtClean="0"/>
            </a:br>
            <a:r>
              <a:rPr lang="fa-IR" sz="2000" dirty="0" smtClean="0"/>
              <a:t>-درصورت مشاهده هرگونه علائم عفونت:قرمزی-تورم-ترشحات چرکی-تب وبیحالی یا خونریزی سریعا به پزشک مراجعه کنید.</a:t>
            </a:r>
            <a:br>
              <a:rPr lang="fa-IR" sz="2000" dirty="0" smtClean="0"/>
            </a:br>
            <a:r>
              <a:rPr lang="fa-IR" sz="2000" dirty="0" smtClean="0"/>
              <a:t>-همیشه موهای محل عمل را تمییز کنید تا بیماری مجدد عود نکند.</a:t>
            </a:r>
            <a:br>
              <a:rPr lang="fa-IR" sz="2000" dirty="0" smtClean="0"/>
            </a:br>
            <a:endParaRPr lang="en-US" sz="2000" dirty="0"/>
          </a:p>
        </p:txBody>
      </p:sp>
    </p:spTree>
    <p:extLst>
      <p:ext uri="{BB962C8B-B14F-4D97-AF65-F5344CB8AC3E}">
        <p14:creationId xmlns:p14="http://schemas.microsoft.com/office/powerpoint/2010/main" val="2612060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686800" cy="5780112"/>
          </a:xfrm>
        </p:spPr>
        <p:txBody>
          <a:bodyPr>
            <a:normAutofit/>
          </a:bodyPr>
          <a:lstStyle/>
          <a:p>
            <a:pPr algn="r"/>
            <a:r>
              <a:rPr lang="fa-IR" dirty="0" smtClean="0"/>
              <a:t>            باتشکر از همراهی شما</a:t>
            </a:r>
            <a:endParaRPr lang="en-US" dirty="0"/>
          </a:p>
        </p:txBody>
      </p:sp>
    </p:spTree>
    <p:extLst>
      <p:ext uri="{BB962C8B-B14F-4D97-AF65-F5344CB8AC3E}">
        <p14:creationId xmlns:p14="http://schemas.microsoft.com/office/powerpoint/2010/main" val="661913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48" y="81935"/>
            <a:ext cx="8686800" cy="5675461"/>
          </a:xfrm>
        </p:spPr>
        <p:txBody>
          <a:bodyPr>
            <a:normAutofit/>
          </a:bodyPr>
          <a:lstStyle/>
          <a:p>
            <a:r>
              <a:rPr lang="fa-IR" dirty="0" smtClean="0"/>
              <a:t> </a:t>
            </a:r>
          </a:p>
          <a:p>
            <a:pPr algn="ctr"/>
            <a:endParaRPr lang="fa-IR" dirty="0"/>
          </a:p>
          <a:p>
            <a:pPr algn="ctr"/>
            <a:r>
              <a:rPr lang="fa-IR" dirty="0" smtClean="0"/>
              <a:t>منابع:</a:t>
            </a:r>
          </a:p>
          <a:p>
            <a:pPr algn="ctr"/>
            <a:r>
              <a:rPr lang="fa-IR" dirty="0" smtClean="0"/>
              <a:t>کتاب داخلی جراحی برونرسودارث</a:t>
            </a:r>
          </a:p>
          <a:p>
            <a:pPr algn="ctr"/>
            <a:r>
              <a:rPr lang="fa-IR" dirty="0" smtClean="0"/>
              <a:t>کتاب پرستار ودیالیز</a:t>
            </a:r>
          </a:p>
          <a:p>
            <a:pPr algn="ctr"/>
            <a:r>
              <a:rPr lang="fa-IR" dirty="0" smtClean="0"/>
              <a:t>درسنامه پرستاری کودکان</a:t>
            </a:r>
            <a:r>
              <a:rPr lang="fa-IR" dirty="0"/>
              <a:t> </a:t>
            </a:r>
            <a:r>
              <a:rPr lang="fa-IR" dirty="0" smtClean="0"/>
              <a:t>ونگ</a:t>
            </a:r>
          </a:p>
          <a:p>
            <a:pPr algn="ctr"/>
            <a:r>
              <a:rPr lang="fa-IR" dirty="0" smtClean="0"/>
              <a:t>کتاب مبانی طب کودکان نلسون</a:t>
            </a:r>
          </a:p>
          <a:p>
            <a:pPr algn="ctr"/>
            <a:r>
              <a:rPr lang="fa-IR" dirty="0" smtClean="0"/>
              <a:t>راهنمای کشوری ارائه خدمات مامایی وزایمان</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flipV="1">
            <a:off x="457200" y="6126163"/>
            <a:ext cx="8229600" cy="45719"/>
          </a:xfrm>
        </p:spPr>
        <p:txBody>
          <a:bodyPr>
            <a:normAutofit fontScale="25000" lnSpcReduction="20000"/>
          </a:bodyPr>
          <a:lstStyle/>
          <a:p>
            <a:pPr marL="0" indent="0" algn="ctr">
              <a:buNone/>
            </a:pPr>
            <a:endParaRPr lang="fa-I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85728"/>
            <a:ext cx="8686800" cy="6286544"/>
          </a:xfrm>
        </p:spPr>
        <p:txBody>
          <a:bodyPr>
            <a:normAutofit/>
          </a:bodyPr>
          <a:lstStyle/>
          <a:p>
            <a:endParaRPr lang="fa-IR" dirty="0" smtClean="0"/>
          </a:p>
          <a:p>
            <a:endParaRPr lang="fa-IR" dirty="0"/>
          </a:p>
          <a:p>
            <a:r>
              <a:rPr lang="fa-IR" dirty="0" smtClean="0"/>
              <a:t>آموزش سلامت به بیماردر برگیرنده تمام فعالیتهای آموزشی مربوط به بیمارشامل آموزشهای بهداشتی وارتقای سلامت بالینی است که برای کمک به بیمار به منظور تصمیم گیری آگاهانه در مورد بیماری خود وکسب مهارت خودمراقبتی صورت میگیردوتحت عناوین خودمراقبتیٰ،توانمندسازی بیماران نیز مطرح میشودودر واقع آموزش سلامت به بیماربا هدف توانمندسازی او برای خودمراقبتی اجرا میگردد.</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85728"/>
            <a:ext cx="8686800" cy="6215106"/>
          </a:xfrm>
        </p:spPr>
        <p:txBody>
          <a:bodyPr>
            <a:normAutofit fontScale="85000" lnSpcReduction="20000"/>
          </a:bodyPr>
          <a:lstStyle/>
          <a:p>
            <a:r>
              <a:rPr lang="fa-IR" dirty="0" smtClean="0"/>
              <a:t>*</a:t>
            </a:r>
            <a:r>
              <a:rPr lang="fa-IR" sz="2400" dirty="0" smtClean="0"/>
              <a:t>راهنمای آموزش خود مراقبتی بیماران با سنگ های ادراری</a:t>
            </a:r>
          </a:p>
          <a:p>
            <a:r>
              <a:rPr lang="fa-IR" sz="2400" dirty="0" smtClean="0"/>
              <a:t>بیمارگرامی پس از ترخیص تا زمان بهبودی جهت درمان سنگهای ادراری خود به نکات زیر توجه فرمایید:</a:t>
            </a:r>
          </a:p>
          <a:p>
            <a:r>
              <a:rPr lang="fa-IR" sz="2400" dirty="0" smtClean="0"/>
              <a:t>-بهتراست ازداروهای ضد درد خوراکی غیرمخدرطبق تجویزپزشک استفاده کنید.</a:t>
            </a:r>
          </a:p>
          <a:p>
            <a:r>
              <a:rPr lang="fa-IR" sz="2400" dirty="0" smtClean="0"/>
              <a:t>-در صورت تشدید درد ازشیاف دیکلوفناک استفاده کنید(حداکثر3عدد روزانه)</a:t>
            </a:r>
          </a:p>
          <a:p>
            <a:r>
              <a:rPr lang="fa-IR" sz="2400" dirty="0" smtClean="0"/>
              <a:t>-در صورتیکه بیمارناراحتی معده،آسم یا فشارخون دارد بهتر است در مصرف داروهااحتیاط کند.</a:t>
            </a:r>
          </a:p>
          <a:p>
            <a:r>
              <a:rPr lang="fa-IR" sz="2400" dirty="0" smtClean="0"/>
              <a:t>-بهتراست یک متخصص اورولوژی شما را طی روزهای آینده معاینه کند.</a:t>
            </a:r>
          </a:p>
          <a:p>
            <a:r>
              <a:rPr lang="fa-IR" sz="2400" dirty="0" smtClean="0"/>
              <a:t>-مایعات زیاد مصرف کنید(روزانه حداقل 3تا25 لیتر.مصرف مایعات بایدطوری باشد که حداقل 2لیتر ادرار در شبانه روزدفع کنید)</a:t>
            </a:r>
          </a:p>
          <a:p>
            <a:r>
              <a:rPr lang="fa-IR" sz="2400" dirty="0" smtClean="0"/>
              <a:t>-ازمصرف نمک وشکرزیاد خودداری کنید.</a:t>
            </a:r>
          </a:p>
          <a:p>
            <a:r>
              <a:rPr lang="fa-IR" sz="2400" dirty="0" smtClean="0"/>
              <a:t>-از استراحت مطلق خودداری کنیدوفعالیت ورزشی داشته باشید.</a:t>
            </a:r>
          </a:p>
          <a:p>
            <a:r>
              <a:rPr lang="fa-IR" sz="2400" dirty="0" smtClean="0"/>
              <a:t>-در صورت بروز هریک از علائم زیر به پزشک خود مراجعه کنید:</a:t>
            </a:r>
          </a:p>
          <a:p>
            <a:r>
              <a:rPr lang="fa-IR" sz="2400" dirty="0" smtClean="0"/>
              <a:t>تشدید دردی که به درمان پاسخ ندهد وبیشتر از باوجودمصرف مسکن یک ساعت طول بکشد.</a:t>
            </a:r>
          </a:p>
          <a:p>
            <a:r>
              <a:rPr lang="fa-IR" sz="2400" dirty="0" smtClean="0"/>
              <a:t>تهوع واستفراغی که باعث کم آبی شود.</a:t>
            </a:r>
          </a:p>
          <a:p>
            <a:r>
              <a:rPr lang="fa-IR" sz="2400" dirty="0" smtClean="0"/>
              <a:t>تشدیدیاتداوم وجود خون واضح در ادرار</a:t>
            </a:r>
          </a:p>
          <a:p>
            <a:r>
              <a:rPr lang="fa-IR" sz="2400" dirty="0" smtClean="0"/>
              <a:t>تب ولرز،درد،سوزش وناراحتی شدیدهنگام دفع ادرار</a:t>
            </a:r>
          </a:p>
          <a:p>
            <a:r>
              <a:rPr lang="fa-IR" sz="2400" dirty="0" smtClean="0"/>
              <a:t>-درمواردزیراحتمال دفع خودبخودی سنگ</a:t>
            </a:r>
            <a:r>
              <a:rPr lang="en-US" sz="2400" dirty="0" smtClean="0"/>
              <a:t> </a:t>
            </a:r>
            <a:r>
              <a:rPr lang="fa-IR" sz="2400" dirty="0" smtClean="0"/>
              <a:t>بسیارکم است ونیاز به جراحی دارد:</a:t>
            </a:r>
          </a:p>
          <a:p>
            <a:r>
              <a:rPr lang="fa-IR" sz="2400" dirty="0" smtClean="0"/>
              <a:t>سنگ بسیار بزرگ-عفونت ادراری مکرر ومزمن-سنگهای عفونی-داشتن یک کلیه</a:t>
            </a:r>
          </a:p>
          <a:p>
            <a:endParaRPr lang="fa-IR" sz="2400" dirty="0" smtClean="0"/>
          </a:p>
          <a:p>
            <a:endParaRPr lang="fa-IR" dirty="0" smtClean="0"/>
          </a:p>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28604"/>
            <a:ext cx="8686800" cy="5651521"/>
          </a:xfrm>
        </p:spPr>
        <p:txBody>
          <a:bodyPr>
            <a:normAutofit fontScale="70000" lnSpcReduction="20000"/>
          </a:bodyPr>
          <a:lstStyle/>
          <a:p>
            <a:r>
              <a:rPr lang="fa-IR" dirty="0" smtClean="0"/>
              <a:t>*راهنمای آموزش خود مراقبتی در بیماران با آسیب وضربه به شکم</a:t>
            </a:r>
          </a:p>
          <a:p>
            <a:r>
              <a:rPr lang="fa-IR" dirty="0" smtClean="0"/>
              <a:t>-بیمارگرامی در صورت داشتن هرکدام از علائم زیر به اورژانس مراجعه کنید:</a:t>
            </a:r>
          </a:p>
          <a:p>
            <a:r>
              <a:rPr lang="fa-IR" dirty="0" smtClean="0"/>
              <a:t>بروزتب ولرز</a:t>
            </a:r>
          </a:p>
          <a:p>
            <a:r>
              <a:rPr lang="fa-IR" dirty="0" smtClean="0"/>
              <a:t>بروزدرد شدید درهریک از قسمتهای شکم یا پهلو</a:t>
            </a:r>
          </a:p>
          <a:p>
            <a:r>
              <a:rPr lang="fa-IR" dirty="0" smtClean="0"/>
              <a:t>دردتیرکشنده به پشت یا هریک از شانه ها</a:t>
            </a:r>
          </a:p>
          <a:p>
            <a:r>
              <a:rPr lang="fa-IR" dirty="0" smtClean="0"/>
              <a:t>دردشکم همراه با سفت شدن ان</a:t>
            </a:r>
          </a:p>
          <a:p>
            <a:r>
              <a:rPr lang="fa-IR" dirty="0" smtClean="0"/>
              <a:t>برجستگی یا بیرون زدگی توده</a:t>
            </a:r>
          </a:p>
          <a:p>
            <a:r>
              <a:rPr lang="fa-IR" dirty="0" smtClean="0"/>
              <a:t>بی اشتهایی شدید-تنگی نفس-ضعف وبیحالی شدید</a:t>
            </a:r>
          </a:p>
          <a:p>
            <a:r>
              <a:rPr lang="fa-IR" dirty="0" smtClean="0"/>
              <a:t>وجود خون در ادرار</a:t>
            </a:r>
          </a:p>
          <a:p>
            <a:r>
              <a:rPr lang="fa-IR" dirty="0" smtClean="0"/>
              <a:t>-پس از ترخیص تا هنگام بهبودی به نکات زیر توجه کنید:</a:t>
            </a:r>
          </a:p>
          <a:p>
            <a:r>
              <a:rPr lang="fa-IR" dirty="0" smtClean="0"/>
              <a:t>-درد ناحیه دیواره شکم وعضلات گاهی تا 2هفته ادامه دارد.</a:t>
            </a:r>
          </a:p>
          <a:p>
            <a:r>
              <a:rPr lang="fa-IR" dirty="0" smtClean="0"/>
              <a:t>-ازاستراحت مداوم در بستر بیش از 1تا2 روز پرهیز کنیدوبه فعالیت خود ادامه دهید.</a:t>
            </a:r>
          </a:p>
          <a:p>
            <a:r>
              <a:rPr lang="fa-IR" dirty="0" smtClean="0"/>
              <a:t>-جهت کنترل درد از استامینوفن استفاده کنیدواز خوابیدن روی شکم پرهیز کنید.</a:t>
            </a:r>
          </a:p>
          <a:p>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272" y="404664"/>
            <a:ext cx="8707216" cy="6128467"/>
          </a:xfrm>
        </p:spPr>
        <p:txBody>
          <a:bodyPr>
            <a:normAutofit/>
          </a:bodyPr>
          <a:lstStyle/>
          <a:p>
            <a:r>
              <a:rPr lang="fa-IR" dirty="0" smtClean="0"/>
              <a:t>*</a:t>
            </a:r>
            <a:r>
              <a:rPr lang="fa-IR" sz="2400" dirty="0" smtClean="0"/>
              <a:t>راهنمای آموزش خود مراقبتی بیماران با آسیب وضربه به سر:</a:t>
            </a:r>
          </a:p>
          <a:p>
            <a:r>
              <a:rPr lang="fa-IR" sz="2400" dirty="0" smtClean="0"/>
              <a:t>-بیمارگرامی بعد از ترخیص تا زمان بهبودی به نکات وتوصیه های زیرتوجه کنید:</a:t>
            </a:r>
          </a:p>
          <a:p>
            <a:r>
              <a:rPr lang="fa-IR" sz="2400" dirty="0" smtClean="0"/>
              <a:t>-نخستین روز ،24ساعت بعد از ضربه مهمترین زمان است وشما نباید در این زمان تنها بمانیدوحتما توسط یکی از افرادخانواده یا نزدیکان مراقبت شوید.</a:t>
            </a:r>
          </a:p>
          <a:p>
            <a:r>
              <a:rPr lang="fa-IR" sz="2400" dirty="0" smtClean="0"/>
              <a:t>-در هنگام خوابیدن در 24ساعت اولیه</a:t>
            </a:r>
            <a:r>
              <a:rPr lang="en-US" sz="2400" dirty="0" smtClean="0"/>
              <a:t> </a:t>
            </a:r>
            <a:r>
              <a:rPr lang="fa-IR" sz="2400" dirty="0" smtClean="0"/>
              <a:t>باید توسط فرد دیگری هر2تا3ساعت یکباراز خواب بیدار شوید تا تابروز هرگونه خواب آلودگی یادشواری در بیدارشدن مشخص شود.</a:t>
            </a:r>
          </a:p>
          <a:p>
            <a:r>
              <a:rPr lang="fa-IR" sz="2400" dirty="0" smtClean="0"/>
              <a:t>-از بلند کردن</a:t>
            </a:r>
            <a:r>
              <a:rPr lang="en-US" sz="2400" dirty="0"/>
              <a:t> </a:t>
            </a:r>
            <a:r>
              <a:rPr lang="fa-IR" sz="2400" dirty="0"/>
              <a:t>و</a:t>
            </a:r>
            <a:r>
              <a:rPr lang="fa-IR" sz="2400" dirty="0" smtClean="0"/>
              <a:t>کشیدن وتکان دادن بارای سنگین وحرکات سریع تا4هفته خودداری شود.</a:t>
            </a:r>
          </a:p>
          <a:p>
            <a:r>
              <a:rPr lang="fa-IR" sz="2400" dirty="0" smtClean="0"/>
              <a:t>-ازشرکت در مکانهایی که نور وسروصدای زیاد دارد که باعث تحریک سردرد میشود خودداری کنید.</a:t>
            </a:r>
          </a:p>
          <a:p>
            <a:r>
              <a:rPr lang="fa-IR" sz="2400" dirty="0" smtClean="0"/>
              <a:t>-از فعالیتهایی که نیاز به تمرکز ذهنی زیاد دارد خودداری کنید.</a:t>
            </a:r>
            <a:endParaRPr lang="fa-IR" dirty="0" smtClean="0"/>
          </a:p>
          <a:p>
            <a:endParaRPr lang="fa-IR" dirty="0"/>
          </a:p>
          <a:p>
            <a:endParaRPr lang="fa-IR" dirty="0" smtClean="0"/>
          </a:p>
          <a:p>
            <a:endParaRPr lang="fa-IR" dirty="0"/>
          </a:p>
          <a:p>
            <a:endParaRPr lang="fa-IR" dirty="0" smtClean="0"/>
          </a:p>
          <a:p>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62500" lnSpcReduction="20000"/>
          </a:bodyPr>
          <a:lstStyle/>
          <a:p>
            <a:r>
              <a:rPr lang="fa-IR" dirty="0" smtClean="0"/>
              <a:t>*راهنمای اموزش خودمراقبتی بیماران با تشخیص عقرب گزیدگی:</a:t>
            </a:r>
          </a:p>
          <a:p>
            <a:r>
              <a:rPr lang="fa-IR" dirty="0" smtClean="0"/>
              <a:t>-بیمارگرامی از زمان ترخیص تا بهبودی به نکات زیرتوجه کنید:</a:t>
            </a:r>
          </a:p>
          <a:p>
            <a:r>
              <a:rPr lang="en-US" dirty="0" smtClean="0"/>
              <a:t>-</a:t>
            </a:r>
            <a:r>
              <a:rPr lang="fa-IR" dirty="0" smtClean="0"/>
              <a:t>علائم موضعی مانند درد وتورم حداقل به مدت 3روز ادامه می یابد.</a:t>
            </a:r>
          </a:p>
          <a:p>
            <a:r>
              <a:rPr lang="en-US" dirty="0" smtClean="0"/>
              <a:t>-</a:t>
            </a:r>
            <a:r>
              <a:rPr lang="fa-IR" dirty="0" smtClean="0"/>
              <a:t>در طول چند روز آینده ممکن است دچارضعف وبیحالی،خستگی وعلائم شبیه به سرماخوردگی شوید،دراین چند روز نیازبه استراحت دارید.</a:t>
            </a:r>
          </a:p>
          <a:p>
            <a:r>
              <a:rPr lang="fa-IR" dirty="0" smtClean="0"/>
              <a:t>-خنک کردن ضایعه باعث کاهش درد وخارش می شود(کمپرس سرد)</a:t>
            </a:r>
          </a:p>
          <a:p>
            <a:r>
              <a:rPr lang="fa-IR" dirty="0" smtClean="0"/>
              <a:t>-برای کاهش تورم میتوانید اندام خود را بالاتر از سطح بدن قرار دهید.</a:t>
            </a:r>
          </a:p>
          <a:p>
            <a:r>
              <a:rPr lang="fa-IR" dirty="0" smtClean="0"/>
              <a:t>-اگر سابقه آسم یا حساسیت شدید دارید به پزشک اطلاع دهید.</a:t>
            </a:r>
          </a:p>
          <a:p>
            <a:r>
              <a:rPr lang="fa-IR" dirty="0" smtClean="0"/>
              <a:t>-در صورت تجویز دارو به صورت مرتب استفاده کنید.</a:t>
            </a:r>
          </a:p>
          <a:p>
            <a:r>
              <a:rPr lang="fa-IR" dirty="0" smtClean="0"/>
              <a:t>-از شنا کردن در استخرهای عمومی واستعمال دخانیات خودداری کنید.</a:t>
            </a:r>
          </a:p>
          <a:p>
            <a:r>
              <a:rPr lang="fa-IR" dirty="0" smtClean="0"/>
              <a:t>-درصورت بروز هر یک از علائم زیر به اورژانس مراجع کنید:</a:t>
            </a:r>
          </a:p>
          <a:p>
            <a:r>
              <a:rPr lang="fa-IR" dirty="0" smtClean="0"/>
              <a:t>عدم بهبودی علائم بعد از 72ساعت.</a:t>
            </a:r>
          </a:p>
          <a:p>
            <a:r>
              <a:rPr lang="fa-IR" dirty="0" smtClean="0"/>
              <a:t>تشدید تورم ضایعه ودردناکی وخارش وسوزش شدید.</a:t>
            </a:r>
          </a:p>
          <a:p>
            <a:r>
              <a:rPr lang="fa-IR" dirty="0" smtClean="0"/>
              <a:t>ترشح چرکی وبد بو از محل ضایعه(گزش)-بروز تاول وزخم درمحل ضایعه.</a:t>
            </a:r>
          </a:p>
          <a:p>
            <a:r>
              <a:rPr lang="fa-IR" dirty="0" smtClean="0"/>
              <a:t>تنگی نفس-خس خس سینه –آبریزش از دهان-تشنج-هرگونه خونریزی از هر نقطه ی بدن</a:t>
            </a:r>
          </a:p>
          <a:p>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40000" lnSpcReduction="20000"/>
          </a:bodyPr>
          <a:lstStyle/>
          <a:p>
            <a:r>
              <a:rPr lang="fa-IR" dirty="0" smtClean="0"/>
              <a:t>*راهنمای اموزش خود مراقبتی بیماران با تشخیص آسم</a:t>
            </a:r>
          </a:p>
          <a:p>
            <a:r>
              <a:rPr lang="fa-IR" dirty="0" smtClean="0"/>
              <a:t>بیمارگرامی بعد از ترخیص تا بهبودی به نکات زیرتوجه کنید:</a:t>
            </a:r>
          </a:p>
          <a:p>
            <a:r>
              <a:rPr lang="fa-IR" dirty="0" smtClean="0"/>
              <a:t>-انواع غذاها،داروها یامواد شیمیایی که اخیرابا آنهادرتماس بودیدرا یادداشت کنید(برای تشخیص عامل ایجادآسم)</a:t>
            </a:r>
          </a:p>
          <a:p>
            <a:r>
              <a:rPr lang="fa-IR" dirty="0" smtClean="0"/>
              <a:t>-درصورتیکه هنگام ترخیص داروی خاصی تجویز شده فقط همان دارو را تازمان معین شده مصرف کنید.</a:t>
            </a:r>
          </a:p>
          <a:p>
            <a:r>
              <a:rPr lang="fa-IR" dirty="0" smtClean="0"/>
              <a:t>-اسپری های خود را در زمان مشخص وبه روش صحیح مصرف کنیدوبه هیچ وجه بدون همراه داشتن اسپری از منزل خارج نشوید.</a:t>
            </a:r>
          </a:p>
          <a:p>
            <a:r>
              <a:rPr lang="fa-IR" dirty="0" smtClean="0"/>
              <a:t>-تماس خود را با گل وگیاهان تا حد امکان محدود کنیدواز نگهداری آنهادر منزل بویژه  اتاق خواب خودداری کنید.</a:t>
            </a:r>
          </a:p>
          <a:p>
            <a:r>
              <a:rPr lang="fa-IR" dirty="0" smtClean="0"/>
              <a:t>-نظافت منزل را رعایت کنید واز تجمع گردوغبار بر روی وسایل جلوگیری کنید.</a:t>
            </a:r>
          </a:p>
          <a:p>
            <a:r>
              <a:rPr lang="fa-IR" dirty="0" smtClean="0"/>
              <a:t>-ازتماس نزدیک با حیوانات وپرندگان وفضولات آنهااجتناب کرده واز ورود آنهابه منزل خودداری کنید.</a:t>
            </a:r>
          </a:p>
          <a:p>
            <a:r>
              <a:rPr lang="fa-IR" dirty="0" smtClean="0"/>
              <a:t>-هنگام خواب از ملحفه های نخی پنبه ای استفاده کرده وهر4تا7 روز یکبار آنها را با آب ولرم بشویید.</a:t>
            </a:r>
          </a:p>
          <a:p>
            <a:r>
              <a:rPr lang="fa-IR" dirty="0" smtClean="0"/>
              <a:t>-از استعمال سیگار وقلیان ومکانهایی که دود در آنها وجود دارد خودداری کنید.</a:t>
            </a:r>
          </a:p>
          <a:p>
            <a:r>
              <a:rPr lang="fa-IR" dirty="0" smtClean="0"/>
              <a:t>-هنگام ورود به هوای سرد دهان وبینی خود را با یک پارچه یا شال بپوشانید.</a:t>
            </a:r>
          </a:p>
          <a:p>
            <a:r>
              <a:rPr lang="fa-IR" dirty="0" smtClean="0"/>
              <a:t>-درصورت بروز حمله آسم :</a:t>
            </a:r>
          </a:p>
          <a:p>
            <a:r>
              <a:rPr lang="fa-IR" dirty="0" smtClean="0"/>
              <a:t>ارام باشیدوخونسردی خود را حفظ کنید.</a:t>
            </a:r>
          </a:p>
          <a:p>
            <a:r>
              <a:rPr lang="fa-IR" dirty="0" smtClean="0"/>
              <a:t>از حرکات سریع وشدید مثل دویدن وخروج به سمت فضای باز وبخصوص سردوخشک بودن هوا خودداری کنید.</a:t>
            </a:r>
          </a:p>
          <a:p>
            <a:r>
              <a:rPr lang="fa-IR" dirty="0" smtClean="0"/>
              <a:t>ارام وعمیق نفس بکشید واز اسپری آبی رنگ 4پاف پشت سرهم استفاده کنید.</a:t>
            </a:r>
          </a:p>
          <a:p>
            <a:r>
              <a:rPr lang="fa-IR" dirty="0" smtClean="0"/>
              <a:t>ازاشامیدن اب ومایعات وداروهای خوراکی اجتناب کنید.</a:t>
            </a:r>
          </a:p>
          <a:p>
            <a:r>
              <a:rPr lang="fa-IR" dirty="0" smtClean="0"/>
              <a:t>-درصورت بروز هریک از علائم زیربه پزشک مراجعه کنید:</a:t>
            </a:r>
          </a:p>
          <a:p>
            <a:r>
              <a:rPr lang="fa-IR" dirty="0" smtClean="0"/>
              <a:t>تنگی نفس شدید یا عدم توانایی در نفس کشیدن واحساس قطع نفس وسرفه های طولانی وپشت سرهم همراه با خروج خلط زیاد وغلیظ </a:t>
            </a:r>
          </a:p>
          <a:p>
            <a:r>
              <a:rPr lang="fa-IR" dirty="0" smtClean="0"/>
              <a:t>گرفتگی وسفت شدن عضلات گردن هنگام تنفس</a:t>
            </a:r>
          </a:p>
          <a:p>
            <a:r>
              <a:rPr lang="fa-IR" dirty="0" smtClean="0"/>
              <a:t>سردرد –سرگیجه-تعریق شدید-کبودی یارنگ پریدگی انتهای انگشتان وناخنها-تورم زبان وحلق وگلو یا تورم اطراف چشمها ودستها وپاها</a:t>
            </a:r>
          </a:p>
          <a:p>
            <a:r>
              <a:rPr lang="fa-IR" dirty="0" smtClean="0"/>
              <a:t>ضعف وبیحالی یاکاهش سطح هوشیاری وبروز ضایعات پوستی وخارش دار وتب ولرز وتهوع واستفراغ  </a:t>
            </a: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582</TotalTime>
  <Words>1739</Words>
  <Application>Microsoft Office PowerPoint</Application>
  <PresentationFormat>On-screen Show (4:3)</PresentationFormat>
  <Paragraphs>151</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*راهنمای آموزش خودمراقبتی بیماران با تشخیص دیابت بیمارمحترم جهت بهبودی هرچه سریعتر نکات زیر را رعایت فرمایید: -هیپوگلایسمی به کاهش قند خون به میزان کمتراز 70 میلی گرم گفته میشود.بیمارانیکه تحت درمان با انسولین یابرخی قرص های خوراکی مانندگلی بن کلامید هستندممکن است به این مشکل دچارشوند.علائم کاهش قند خون: عصبانیت-ضعف وبیحالی-عرق سرد ومرطوب-تپش قلب-رنگ پریدگی-احساس گرسنگی بیش از حد-لرزش اندامها-تاری دیدوسردرد میباشد.اگرکاهش قند خون به موقع درمادرمان نشود باعث:اختلال حواس-تشنج وبیهوشی می شود. -دلایل بروز افت قند خون:کم خوردن یا دیر خوردن-فعالیت جسمی بیش از حد معمول-تزریق زیاد انسولین یا مصرف قرص های خوراکی بیش از مقدارلازم-قرارگرفتن طولانی مدت در معرض نور خورشیدوتهوع واستفراغ -در صورت افت قند خون: نصف لیوان آبمیوه یا مایعات شیرین دیگریایک حبه قند یا یک قاشق عسل مصرف کنید. زمان افت قند خون از مصرف شکلات پرهیز کنید.باید از قند ساده تری که سریعتر جذب میشود استفاده کنید. -علائم افزایش قند خون:تشنگی شدید-افزایش حجم وتعداد دفعات ادرار-کاهش وزن واشتهای بیش از حد معمول درصورت افزایش قند خون سعی کنید مایعات بدون شیرینی به میزان زیاد مصرف کنیدوبعد از اندازه گیری قند خون خود باپزشک خود مشورت کنید.     </vt:lpstr>
      <vt:lpstr>*تغذیه در بیماران دیابتی: -سه وعده غذای اصلی وسه وعده میان وعده را میل کنیدوهیچ یک از وعده های غذایی را حذف نکنید. -وعده های غذایی را در ساعت معینی میل کنیدچون غذاخوردن منظم در تنظیم قند خون اثرزیادی داردواز افت قند خون جلوگیری میکند. -جهت دریافت برنامه غذایی به متخصص تغذیه مراجعه کنید. </vt:lpstr>
      <vt:lpstr>*توصیه های لازم در مورد انسولین: انسولین هورمونی است که توسط لوزالمعهده در بدن ترشح میشود وباعث ورود قند به درون سلولهای بدن می شود. وقتی فردی دیابت دارد یا در بدن انسولین تولید نمی شود(دیابت نوع یک دارد)یا میزان انسولین تولید شده کافی نیست(دیابت نوع دو دارد)بنابراین قند نمیتواند وارد بدن شود ودرخون جمع میشودوباعث قند خون بالا می شود.در چنین مواقعی نیاز به تزریق انسولین می باشد. *انواع انسولین:کوتاه اثر-متوسط یاطولانی اثر -نیاز بدن به انسولین تحت شرایطی مثل:وزن-میزان فعالیت فیزیکی-در زمان قائدگی یا بیماری متفاوت است. -میزان انسولین تزریقی باید متناسب با میزان قند وکربوهیدرات مصرفی در وعده غذایی باشد.</vt:lpstr>
      <vt:lpstr>           *محل تزریق انسولین: بهترین محل جایی است که بافت عضلانی کمتر باشد. پوست حتما تمییز باشد.درصورت نیاز محل تزریق با آب وصابون شسته وخشک شود. مدام محل تزریق را تغییر دهیدودر یک محل تزریق صورت نگیرد. محل تزریق:شکم-بازوها-پاها-باسن می باشد. سریعترین محل جذب انسولین شکم می باشد. محل تزریق را با دست لمس کنید در صورت وجود توده یابرآمدگی یا درد وتورم محل تزریق را تغییر دهید. *نگهداری انسولین:هرگز انسولین را در کنا بخاری یا شوفاژ ویادر فریزر قرار ندهید. هنگام خروج از منزل انرا در کیف مخصوص که مانع ورود گرما یا سرمای زیاد میشود قرار دهید.یا از کیسه هاس پلاستیک یخ زده استفاده کنید وانسولین خود را در کنا آن قرار دهید. قبل از تزریق تاریخ مصرف انسولین را ببینید. انسولین را در درب یخچال نگهداری کنید.         </vt:lpstr>
      <vt:lpstr>    *راهنمای آموزشی خود مراقبتی بیماری پنومونی در نوزادان همراه محترم جهت بهبودی هر چه سریعتربیمار خود نکات زیر را رعایت کنید: -قرارگرفتن در معرض سرمای شدید-آلودگی وعدم رعایت بهداشت-بیماریهایی که باعث ضعیف شدن مقاومت بدن وسیستم ایمنی می شوندباعث تشدید این بیماری می شوند. *جهت پیشگیری: ازتماس نوزاد با افراد دارای بیماری تنفسی خودداری شود. از قرارگرفتن در معرض هوای سرد خودداری شود.    </vt:lpstr>
      <vt:lpstr>*نکات مورد توجه مادران بعد از ترخیص نوزاد از بیمارستان: -انتی بیوتیک وداروها سرساعت وبه موقع داده شود. -درصورت داشتن تب از تب بر مثل قطره وشربت استامینوفن استفاده شود. -درصورت داشتن سرفه سرنوزاد را بالاتر از تنه قرار دهیدتا سرفه جلوی نفس کشیدن نوزاد را نگیرد. -نوزاد را به حالت نیمه نشسته قرار دهیدوهنگام سرفه مدام با دست به پشت نوزاد بزنید. -اجتناب از دود قلیان وسیگار وتمییز کردن بینی نوزاد قبل از تغذیه صورت گیرد. -درصورت لزوم از بخور سرد استفاده شود. </vt:lpstr>
      <vt:lpstr>*پنومونی کودکان -شستن مرتب دستها برای جلوگیری از انتقال عفونت به دیگران -استفاده از بخور گرم -سیگارکشیدن-مصرف الکل ومخدر خطر ابتلا به پنومونی را بیشتر میکند. -تغذیه سالم وتهویه مناسب محل کار وزندگی -استفاده از تب بر یا مسکن برای کنترل درد وتب -استفاده از ضد سرفه توصیه نمیشود چون سرفه باعث خروج ترشحات وتخلیه ریه می شود. -مایعات فراوان بنوشید. -دوره درمانی با آنتی بیوتیک را کامل کنید. -هوای اتاق مرطوب باشد. -به اندازه کافی استراحت کنید ودر وضعیت نیمه نشسته باشید.</vt:lpstr>
      <vt:lpstr>*راهنمای اموزش خودمراقبتی کودکان با تب -راه دقیق سنجش درجه حرارت بدن کودک استفاده از دماسنج می باشد. -درج حرارت طبیعی بدن کودک36/5تا37/7 می باشد. -اگرحرارت بدن کودک بالا بود لباسهای اضافه وگرم کودک را خارج کنید ومحیط خانه را خنک نگه دارید. -به کودک مایعات شفاف ورقیق فراوان بدهید.مایعات فراوان از کم آبی بدن کودک جلو گیری می کند. بی اشتهایی کودک هنگام تب طبیعی است. -به کودک بیشتر شیر بدهیدودر بین مراتب شیردهی در صورت نیاز اب جوشیده سرد بدهید. -برای پایین آوردن تب کودک بدن شویه انجام دهید وبا پارچه تمییزواب ولرم  روی شکم-کشاله ران وزیربغل کودک بکشید.این کاررا مرتب انجام دهید وهر 15 دقیقه بدن شویه کنید.</vt:lpstr>
      <vt:lpstr>-حرارت بدن کودک را هر نیم ساعت چک کنید. -کودک خود را در حمام یا در معرض هوای سرد قرار ندهید. -برای کاهش تب از تب بر مثل استامینوفن یا ایبوبروفن طبق دستور پزشک استفاده کنید. -همزمان دو داروی استامینوفن وبروفن را به کودک ندهید. *درصورت مشاهده مارد زیر به اورژانس مراجعه کنید: -کودک 12تا 24ساعت چیزی نخورده ونمی نوشد. -استفراغ واسهال بیش از حد دارد. -کسل وناخوش به نظر می رسد. -در طی دو یا سه روز بهتر نشده است. -زیرسه ماه است. -دراثرتب تشنج کرده است.</vt:lpstr>
      <vt:lpstr>*راهنمای خودمراقبتی کودکان با تشنج -داروها طبق دستور پزشک ادامه داشته باشند وهرگز داروها بدون هماهنگی پزشک قطع ویا کاهش داده نشود. -در صورت بروز تشنج کودک از آسیبهای احتمالی محفوظ نگه داشته شود. -در حین تشنج هرگز سعی نکنید حرکات کودک را مهار یا محدود کنید ویا میان ددانها با فشار جسمی قرار داده شود. -در زمان تشنج زبان شل شده وامکان بلع بزاق  واحتمال آسپیره شدن ترشحات دهان زیاد است. برای کودک تدابیر امنیتی از قبیل بالا نگه داشتن نرده های تخت به هنگام خواب ویا پوشاندن نرده ها با پد نرم در نظر گرفته شود. -در کودکان با سابقه تشنج حین ورزشهای گروهی از کلاه ایمنی استفاده شود. -کودکانی که تحت درمان با فنی توئین یا فنوباربیتال هستند لازم است اسیدفولیک وویتامین d کافی استفاده کنند. -فنی توئین با شیر مصرف نشود. -انجام تستهای کبدی وکلیوی کودکان تحت درمان صورت گیرد. -به پیدایش مشکلات رفتاری ویادگیری که از عوارض داروهای ضدتشنج می باشد توجه شود. -در صورت بروز تشنج- اسهال واستفراغ به علت تدلخل با جذب داروها-تب بالاو بروز بیماریهای عفونی مثل عفونت گوش وعفونت گلو </vt:lpstr>
      <vt:lpstr>*راهنمای خودمراقبتی کودکان با عفونت ادراری -علائم عفونت ادراری: درکودکان:دردشکم-تب-تکرروسوزش ادرار-احساس فوریت ادرار وشب ادراری درنوزادان:تب یا کاهش دمای بدن-سوزش ادرار که با گریه کردن در هنگام ادرار کردن مشخص می شود-تغییر در بو ورنگ ادرار-اختلال در وزن گیری-بی اشتهایی *توصیه های بعد از ترخیص: تعویض به موقع پوشک واستفاده از لباسهای زیر نخی وگشادوتعویض مکرر آنها -عدم نشستن در وان ولگن -ختنه واستفاده از آنتی بیوتیکهای مناسب -شستشوی دستگاه تناسلی از جلو به عقب - ادامه مصرف داروهای تجویز شده توسط پزشک -رژیم غذایی طبیعی و مصرف مایعات به میزان کافی -درصورت درجه حرارت تا38/3 یا بالاتردر طی درمان-اگر دچارعلائم غیرقابل توجیه شد ویا ایجادعوارض داروها به پزشک مراجعه کنید</vt:lpstr>
      <vt:lpstr>  *راهنمای آموزش خود مراقبتی بیماران بعد از عمل ختنه بیمارگرامی جهت بهبودی هرچه سریعتر نکات زیر را رعایت نمایید: -پوشک نوزاد به طور مکرر عوض شود. -داروها طبق دستور ومنظم استفاده شود. -درصورت بروز تب-ترشح-خونریزی وتییر رنگ محل عمل به اورژانس یا پزشک مراجعه کنید. -دو روز بعد از انجام ختنه پانسمان برداشته شود وحمام کند. -در صورت ختنه با رینگ زمان افتادن رینگ بین 5تا 10 روز است. در صورت نیفتادن رینگ بعد از 10 روز به پزشک مراجعه کنید.</vt:lpstr>
      <vt:lpstr>*راهنمای آموزش خود مراقبتی بیماران پس از عمل جراحی کیست مویی -زمان شروع غذاخوردن: مایعات 1 ساعت بعد از ترخیص ودر صورتی که تهوع واستفراغ نداشت جامدات-سوپ وغذای نرم 2 ساعت بعد از ترخیص -پانسمان تا 48 ساعت بعد از عمل باز نشود. -بعد از 48 ساعت پانسمان باز گردد وپانسمان مجدد با پماد تتراسایکلین برای 24 ساعت گذاشته شود. -اگر قبل از 48 ساعت اولیه پانسمان کثیف یا خونی شدآنرا باز کرده وپانسمان مجدد با پماد تتراسایکلین گذاشته شود. -از روز سوم به بعد نیاز به پانسما ندارد و هر روز استحمام کند.  -در صورت جراحی به روش بسته پانسمان تا 3 روز باز نشود وبعد از 3 روز به پزشک مراجعه شود. -داروها طبق دستور پزشک مصرف شود وبعد از 5روز به پطشک مراجعه شود.</vt:lpstr>
      <vt:lpstr>  *راهنمای آموزش خود مراقبتی بیماران پس از عمل جراحی کورتاژ تشخیصی  -زمان شروع غذا خوردن:مایعات یک ساعت بعد از ترخیص ودرصورتیکه تهوع واستفراغ نداشت،جامدات –سوپ وغذای نرم 2ساعت بعد از ترخیص -مصرف داروها طبق دستورپزشک -درصورت تب-درد-تورم وسفتی وقرمزی محل عمل وخونریزی واژینال سریعا به اورزانس مامایی یا مطب پزشک مراجعه کند. محدودیت حمام ندارد. -بعد از اخذ جواب نمونه پاتولوژی به پزشک مراجعه کند.</vt:lpstr>
      <vt:lpstr>*راهنمای آموزش خود مراقبتی بیماران بعد از عمل هموروئید -به مدت 1تا2 هفته بعد از عمل روزانه 3تا 4 بار در لگن آب گرم بنشینید. -بعد از هر بار دفع مقعد خود را شسته وخشک کنید. -خونریزی به صورت قطره قطره بعد از هر دفع طبیعی است. -جهت کنترل درد با نظر پزشک مسکن دریافت کنید. -درد بعد از دفع معمولا تا 2 هفته بعد از عمل برطرف می شود. -داروهای تجویزی سر وقت مصرف شود. -برای جلوگیری از یبوست مایعات فراوان وسبزیجات ومیوه تازه مصرف کنید. -از ملین بدون دستور پزشک استفاده نکنید. -از خوردن غذاهایی که سبب نفخ یا یبوست می شود خودداری کنید. -در صورت بروز عوارض بعد از عمل مثل: خونریزی مداوم از مقعد-تب-ترشحات چرکی ویبوست به پزشک مراجعه کنید. -ویزیت های بعد از عمل را پیگیری وانجام دهید. </vt:lpstr>
      <vt:lpstr> *راهنمای آموزش خودمراقبتی بیماران پس از عمل سینوس پایلونیدال -لطفا پانسمان خود را دستکاری نکنید وبرای تعویض پانسمان به درمانگاه یا بیمارستان مراجعه کنید. -برای دفع ادرار یامدفوع از توالت فرنگی استفاده کنید. -در صورتیکه محل عمل بخیه نشده باشد روند بهبودی زخم به وسعت زخم-رعایت بهداشت فردی—حمام روزانه وتغذیه شما بستگی دارد وبین 2تا 3 ماه طول میکشد. -پانسمان محل عمل را طبق دستور پزشک انجام دهید. -از روز سوم به بعد قبل از انجام پانسمان حمام کنید ویا محل عمل را درون وان آب گرم قرار دهید. -لطفا آنتی بیوتیکهای تجویز شده را سر وقت مصرف کنید. -در صورتیکه زخم شما بخیه شده باشد پانسمان مانند سایر زخم ها صورت میگیردو -در صورت داشتن بخیه در مورد زمان کشیدن بخیه ها از پزشک سوال شود. -برای نشستن از رینگ یا تیوپ یا بالش (که وسط ان سوراخ باشد)استفاده شود. -درصورت مشاهده هرگونه علائم عفونت:قرمزی-تورم-ترشحات چرکی-تب وبیحالی یا خونریزی سریعا به پزشک مراجعه کنید. -همیشه موهای محل عمل را تمییز کنید تا بیماری مجدد عود نکند. </vt:lpstr>
      <vt:lpstr>            باتشکر از همراهی شما</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milad rayaneh</dc:creator>
  <cp:lastModifiedBy>user</cp:lastModifiedBy>
  <cp:revision>74</cp:revision>
  <dcterms:created xsi:type="dcterms:W3CDTF">2013-03-14T04:45:04Z</dcterms:created>
  <dcterms:modified xsi:type="dcterms:W3CDTF">2024-06-15T05:36:18Z</dcterms:modified>
</cp:coreProperties>
</file>